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7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56" r:id="rId19"/>
    <p:sldId id="2132738393" r:id="rId20"/>
    <p:sldId id="2132738424" r:id="rId21"/>
    <p:sldId id="2132738430" r:id="rId22"/>
    <p:sldId id="2132738421" r:id="rId23"/>
    <p:sldId id="2132738401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F Pro Text Light"/>
        <a:ea typeface="SF Pro Text Light"/>
        <a:cs typeface="SF Pro Text Light"/>
        <a:sym typeface="SF Pro Text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F Pro Text Light"/>
        <a:ea typeface="SF Pro Text Light"/>
        <a:cs typeface="SF Pro Text Light"/>
        <a:sym typeface="SF Pro Text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F Pro Text Light"/>
        <a:ea typeface="SF Pro Text Light"/>
        <a:cs typeface="SF Pro Text Light"/>
        <a:sym typeface="SF Pro Text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F Pro Text Light"/>
        <a:ea typeface="SF Pro Text Light"/>
        <a:cs typeface="SF Pro Text Light"/>
        <a:sym typeface="SF Pro Text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F Pro Text Light"/>
        <a:ea typeface="SF Pro Text Light"/>
        <a:cs typeface="SF Pro Text Light"/>
        <a:sym typeface="SF Pro Text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F Pro Text Light"/>
        <a:ea typeface="SF Pro Text Light"/>
        <a:cs typeface="SF Pro Text Light"/>
        <a:sym typeface="SF Pro Text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F Pro Text Light"/>
        <a:ea typeface="SF Pro Text Light"/>
        <a:cs typeface="SF Pro Text Light"/>
        <a:sym typeface="SF Pro Text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F Pro Text Light"/>
        <a:ea typeface="SF Pro Text Light"/>
        <a:cs typeface="SF Pro Text Light"/>
        <a:sym typeface="SF Pro Text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F Pro Text Light"/>
        <a:ea typeface="SF Pro Text Light"/>
        <a:cs typeface="SF Pro Text Light"/>
        <a:sym typeface="SF Pro Text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rgbClr val="CAD5FF"/>
          </a:solidFill>
        </a:fill>
      </a:tcStyle>
    </a:wholeTbl>
    <a:band2H>
      <a:tcTxStyle/>
      <a:tcStyle>
        <a:tcBdr/>
        <a:fill>
          <a:solidFill>
            <a:srgbClr val="E6EBFF"/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rgbClr val="FFCCD8"/>
          </a:solidFill>
        </a:fill>
      </a:tcStyle>
    </a:wholeTbl>
    <a:band2H>
      <a:tcTxStyle/>
      <a:tcStyle>
        <a:tcBdr/>
        <a:fill>
          <a:solidFill>
            <a:srgbClr val="FFE7ED"/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rgbClr val="FBFBFB"/>
          </a:solidFill>
        </a:fill>
      </a:tcStyle>
    </a:wholeTbl>
    <a:band2H>
      <a:tcTxStyle/>
      <a:tcStyle>
        <a:tcBdr/>
        <a:fill>
          <a:solidFill>
            <a:srgbClr val="FDFDFD"/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6">
              <a:lumOff val="3921"/>
            </a:schemeClr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lumOff val="3921"/>
            </a:schemeClr>
          </a:solidFill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chemeClr val="accent6">
          <a:lumOff val="3921"/>
        </a:schemeClr>
      </a:tcTxStyle>
      <a:tcStyle>
        <a:tcBdr>
          <a:lef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3921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6">
              <a:lumOff val="3921"/>
            </a:schemeClr>
          </a:solidFill>
        </a:fill>
      </a:tcStyle>
    </a:band2H>
    <a:firstCol>
      <a:tcTxStyle b="on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6"/>
    <p:restoredTop sz="94595"/>
  </p:normalViewPr>
  <p:slideViewPr>
    <p:cSldViewPr snapToGrid="0">
      <p:cViewPr varScale="1">
        <p:scale>
          <a:sx n="144" d="100"/>
          <a:sy n="144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5" name="Shape 7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Мы уже 11 лет развиваем профориентационные и образовательные проекты, а также приглашаем студентов и недавних выпускников стать частью нашей команды. За эти годы огромное количество молодых людей прошли через наши проекты, нашли интересные профессии и смогли подготовиться к работе в 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 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digital</a:t>
            </a:r>
            <a:endParaRPr lang="en" b="0" dirty="0">
              <a:effectLst/>
            </a:endParaRPr>
          </a:p>
          <a:p>
            <a:br>
              <a:rPr lang="en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3F7D6-CB3D-674B-937F-620C52CD618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69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Образовательные проекты – основа деятельности 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VK Education.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Мы предлагаем большой выбор бесплатных образовательных программ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онлайне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офлайне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разной длительности и по множеству направлений. Чтобы учиться, нужно выбрать желаемый курс, зарегистрироваться и пройти отбор. Курсы запускаются в осеннем и весеннем семестрах – следите за запусками и выбирайте курс по душе. </a:t>
            </a:r>
            <a:endParaRPr lang="ru-RU" b="0" dirty="0">
              <a:effectLst/>
            </a:endParaRPr>
          </a:p>
          <a:p>
            <a:br>
              <a:rPr lang="ru-RU" b="0" dirty="0">
                <a:effectLst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3F7D6-CB3D-674B-937F-620C52CD618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880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Стажировка – для тех, кто готов глубоко погрузиться в команду </a:t>
            </a: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VK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 работать над реальными задачами.  Участвовать могут любые студенты и недавние выпускники вузов</a:t>
            </a:r>
            <a:endParaRPr lang="ru-R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форматы работы разные: гибрид, офис, удаленно – в зависимости от команды</a:t>
            </a:r>
            <a:endParaRPr lang="ru-R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конверсия по окончанию стажировки 70% - продолжили работу в компании</a:t>
            </a:r>
            <a:endParaRPr lang="ru-R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NPS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стажеров - 100%</a:t>
            </a:r>
            <a:endParaRPr lang="ru-RU" b="0" dirty="0">
              <a:effectLst/>
            </a:endParaRPr>
          </a:p>
          <a:p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3F7D6-CB3D-674B-937F-620C52CD618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26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ru-RU" dirty="0"/>
            </a:br>
            <a:r>
              <a:rPr lang="ru-RU" dirty="0"/>
              <a:t>Подписывайтесь на нас и следите за новостями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3F7D6-CB3D-674B-937F-620C52CD618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800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12" descr="Рисунок 12"/>
          <p:cNvPicPr>
            <a:picLocks noChangeAspect="1"/>
          </p:cNvPicPr>
          <p:nvPr/>
        </p:nvPicPr>
        <p:blipFill>
          <a:blip r:embed="rId2"/>
          <a:srcRect l="3705" t="247"/>
          <a:stretch>
            <a:fillRect/>
          </a:stretch>
        </p:blipFill>
        <p:spPr>
          <a:xfrm>
            <a:off x="2225061" y="16937"/>
            <a:ext cx="9966940" cy="6841062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812" y="3307438"/>
            <a:ext cx="10224001" cy="277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000">
                <a:solidFill>
                  <a:schemeClr val="accent6">
                    <a:lumOff val="3921"/>
                  </a:schemeClr>
                </a:solidFill>
              </a:defRPr>
            </a:lvl1pPr>
            <a:lvl2pPr marL="365125" indent="-365125">
              <a:lnSpc>
                <a:spcPct val="90000"/>
              </a:lnSpc>
              <a:spcBef>
                <a:spcPts val="0"/>
              </a:spcBef>
              <a:defRPr sz="2000">
                <a:solidFill>
                  <a:schemeClr val="accent6">
                    <a:lumOff val="3921"/>
                  </a:schemeClr>
                </a:solidFill>
              </a:defRPr>
            </a:lvl2pPr>
            <a:lvl3pPr marL="719666" indent="-449791">
              <a:lnSpc>
                <a:spcPct val="90000"/>
              </a:lnSpc>
              <a:spcBef>
                <a:spcPts val="0"/>
              </a:spcBef>
              <a:defRPr sz="2000">
                <a:solidFill>
                  <a:schemeClr val="accent6">
                    <a:lumOff val="3921"/>
                  </a:schemeClr>
                </a:solidFill>
              </a:defRPr>
            </a:lvl3pPr>
            <a:lvl4pPr marL="1625600" indent="-254000">
              <a:lnSpc>
                <a:spcPct val="90000"/>
              </a:lnSpc>
              <a:spcBef>
                <a:spcPts val="0"/>
              </a:spcBef>
              <a:defRPr sz="2000">
                <a:solidFill>
                  <a:schemeClr val="accent6">
                    <a:lumOff val="3921"/>
                  </a:schemeClr>
                </a:solidFill>
              </a:defRPr>
            </a:lvl4pPr>
            <a:lvl5pPr marL="2082800" indent="-254000">
              <a:lnSpc>
                <a:spcPct val="90000"/>
              </a:lnSpc>
              <a:spcBef>
                <a:spcPts val="0"/>
              </a:spcBef>
              <a:defRPr sz="2000">
                <a:solidFill>
                  <a:schemeClr val="accent6">
                    <a:lumOff val="3921"/>
                  </a:schemeClr>
                </a:solidFill>
              </a:defRPr>
            </a:lvl5pPr>
          </a:lstStyle>
          <a:p>
            <a:r>
              <a:t>Добавьте подзаголовок — раскройте детали вашей темы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апишите тему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6" cy="183499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>
                <a:solidFill>
                  <a:schemeClr val="accent6">
                    <a:lumOff val="3921"/>
                  </a:schemeClr>
                </a:solidFill>
              </a:defRPr>
            </a:lvl1pPr>
          </a:lstStyle>
          <a:p>
            <a:r>
              <a:t>Напишите тему презентации</a:t>
            </a:r>
          </a:p>
        </p:txBody>
      </p:sp>
      <p:grpSp>
        <p:nvGrpSpPr>
          <p:cNvPr id="58" name="Группа 9"/>
          <p:cNvGrpSpPr/>
          <p:nvPr/>
        </p:nvGrpSpPr>
        <p:grpSpPr>
          <a:xfrm>
            <a:off x="658071" y="5503764"/>
            <a:ext cx="697011" cy="697011"/>
            <a:chOff x="0" y="0"/>
            <a:chExt cx="697010" cy="697010"/>
          </a:xfrm>
        </p:grpSpPr>
        <p:grpSp>
          <p:nvGrpSpPr>
            <p:cNvPr id="56" name="Группа 7"/>
            <p:cNvGrpSpPr/>
            <p:nvPr/>
          </p:nvGrpSpPr>
          <p:grpSpPr>
            <a:xfrm>
              <a:off x="-1" y="-1"/>
              <a:ext cx="697012" cy="697012"/>
              <a:chOff x="0" y="0"/>
              <a:chExt cx="697010" cy="697010"/>
            </a:xfrm>
          </p:grpSpPr>
          <p:sp>
            <p:nvSpPr>
              <p:cNvPr id="54" name="Полилиния 4"/>
              <p:cNvSpPr/>
              <p:nvPr/>
            </p:nvSpPr>
            <p:spPr>
              <a:xfrm>
                <a:off x="-1" y="-1"/>
                <a:ext cx="697012" cy="697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Полилиния 5"/>
              <p:cNvSpPr/>
              <p:nvPr/>
            </p:nvSpPr>
            <p:spPr>
              <a:xfrm>
                <a:off x="117621" y="212008"/>
                <a:ext cx="464966" cy="2901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7" name="Полилиния 14"/>
            <p:cNvSpPr/>
            <p:nvPr/>
          </p:nvSpPr>
          <p:spPr>
            <a:xfrm>
              <a:off x="117472" y="211699"/>
              <a:ext cx="463248" cy="29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5" extrusionOk="0">
                  <a:moveTo>
                    <a:pt x="3654" y="716"/>
                  </a:moveTo>
                  <a:cubicBezTo>
                    <a:pt x="3659" y="529"/>
                    <a:pt x="3634" y="343"/>
                    <a:pt x="3580" y="176"/>
                  </a:cubicBezTo>
                  <a:cubicBezTo>
                    <a:pt x="3561" y="135"/>
                    <a:pt x="3538" y="101"/>
                    <a:pt x="3511" y="74"/>
                  </a:cubicBezTo>
                  <a:cubicBezTo>
                    <a:pt x="3405" y="7"/>
                    <a:pt x="3290" y="-15"/>
                    <a:pt x="3177" y="9"/>
                  </a:cubicBezTo>
                  <a:lnTo>
                    <a:pt x="429" y="9"/>
                  </a:lnTo>
                  <a:cubicBezTo>
                    <a:pt x="246" y="9"/>
                    <a:pt x="153" y="9"/>
                    <a:pt x="91" y="81"/>
                  </a:cubicBezTo>
                  <a:cubicBezTo>
                    <a:pt x="65" y="112"/>
                    <a:pt x="43" y="151"/>
                    <a:pt x="27" y="195"/>
                  </a:cubicBezTo>
                  <a:cubicBezTo>
                    <a:pt x="-14" y="302"/>
                    <a:pt x="-2" y="454"/>
                    <a:pt x="27" y="750"/>
                  </a:cubicBezTo>
                  <a:cubicBezTo>
                    <a:pt x="1456" y="20644"/>
                    <a:pt x="8659" y="21514"/>
                    <a:pt x="11855" y="21552"/>
                  </a:cubicBezTo>
                  <a:cubicBezTo>
                    <a:pt x="12022" y="21552"/>
                    <a:pt x="12093" y="21552"/>
                    <a:pt x="12165" y="21488"/>
                  </a:cubicBezTo>
                  <a:cubicBezTo>
                    <a:pt x="12189" y="21461"/>
                    <a:pt x="12210" y="21427"/>
                    <a:pt x="12227" y="21389"/>
                  </a:cubicBezTo>
                  <a:cubicBezTo>
                    <a:pt x="12270" y="21294"/>
                    <a:pt x="12270" y="21157"/>
                    <a:pt x="12270" y="20891"/>
                  </a:cubicBezTo>
                  <a:lnTo>
                    <a:pt x="12270" y="13812"/>
                  </a:lnTo>
                  <a:cubicBezTo>
                    <a:pt x="16083" y="14869"/>
                    <a:pt x="17406" y="19386"/>
                    <a:pt x="17751" y="20997"/>
                  </a:cubicBezTo>
                  <a:cubicBezTo>
                    <a:pt x="17776" y="21160"/>
                    <a:pt x="17821" y="21314"/>
                    <a:pt x="17882" y="21450"/>
                  </a:cubicBezTo>
                  <a:cubicBezTo>
                    <a:pt x="17902" y="21478"/>
                    <a:pt x="17923" y="21503"/>
                    <a:pt x="17947" y="21522"/>
                  </a:cubicBezTo>
                  <a:cubicBezTo>
                    <a:pt x="18041" y="21569"/>
                    <a:pt x="18141" y="21585"/>
                    <a:pt x="18240" y="21568"/>
                  </a:cubicBezTo>
                  <a:lnTo>
                    <a:pt x="21100" y="21568"/>
                  </a:lnTo>
                  <a:cubicBezTo>
                    <a:pt x="21314" y="21568"/>
                    <a:pt x="21424" y="21568"/>
                    <a:pt x="21491" y="21476"/>
                  </a:cubicBezTo>
                  <a:cubicBezTo>
                    <a:pt x="21517" y="21438"/>
                    <a:pt x="21538" y="21391"/>
                    <a:pt x="21553" y="21340"/>
                  </a:cubicBezTo>
                  <a:cubicBezTo>
                    <a:pt x="21586" y="21210"/>
                    <a:pt x="21553" y="21047"/>
                    <a:pt x="21488" y="20727"/>
                  </a:cubicBezTo>
                  <a:cubicBezTo>
                    <a:pt x="19841" y="12710"/>
                    <a:pt x="16178" y="10794"/>
                    <a:pt x="16178" y="10794"/>
                  </a:cubicBezTo>
                  <a:cubicBezTo>
                    <a:pt x="18507" y="8571"/>
                    <a:pt x="20206" y="4998"/>
                    <a:pt x="20921" y="822"/>
                  </a:cubicBezTo>
                  <a:cubicBezTo>
                    <a:pt x="20971" y="518"/>
                    <a:pt x="20997" y="366"/>
                    <a:pt x="20962" y="241"/>
                  </a:cubicBezTo>
                  <a:cubicBezTo>
                    <a:pt x="20946" y="192"/>
                    <a:pt x="20925" y="148"/>
                    <a:pt x="20900" y="112"/>
                  </a:cubicBezTo>
                  <a:cubicBezTo>
                    <a:pt x="20833" y="24"/>
                    <a:pt x="20730" y="24"/>
                    <a:pt x="20528" y="24"/>
                  </a:cubicBezTo>
                  <a:lnTo>
                    <a:pt x="17735" y="24"/>
                  </a:lnTo>
                  <a:cubicBezTo>
                    <a:pt x="17631" y="4"/>
                    <a:pt x="17526" y="22"/>
                    <a:pt x="17427" y="77"/>
                  </a:cubicBezTo>
                  <a:cubicBezTo>
                    <a:pt x="17401" y="97"/>
                    <a:pt x="17377" y="126"/>
                    <a:pt x="17358" y="161"/>
                  </a:cubicBezTo>
                  <a:cubicBezTo>
                    <a:pt x="17298" y="312"/>
                    <a:pt x="17259" y="482"/>
                    <a:pt x="17246" y="659"/>
                  </a:cubicBezTo>
                  <a:cubicBezTo>
                    <a:pt x="16631" y="4639"/>
                    <a:pt x="13928" y="8429"/>
                    <a:pt x="12262" y="8532"/>
                  </a:cubicBezTo>
                  <a:lnTo>
                    <a:pt x="12262" y="781"/>
                  </a:lnTo>
                  <a:cubicBezTo>
                    <a:pt x="12262" y="473"/>
                    <a:pt x="12262" y="321"/>
                    <a:pt x="12215" y="210"/>
                  </a:cubicBezTo>
                  <a:cubicBezTo>
                    <a:pt x="12196" y="165"/>
                    <a:pt x="12172" y="126"/>
                    <a:pt x="12143" y="96"/>
                  </a:cubicBezTo>
                  <a:cubicBezTo>
                    <a:pt x="12030" y="22"/>
                    <a:pt x="11907" y="-3"/>
                    <a:pt x="11786" y="24"/>
                  </a:cubicBezTo>
                  <a:lnTo>
                    <a:pt x="9224" y="24"/>
                  </a:lnTo>
                  <a:cubicBezTo>
                    <a:pt x="9103" y="-3"/>
                    <a:pt x="8981" y="22"/>
                    <a:pt x="8869" y="96"/>
                  </a:cubicBezTo>
                  <a:cubicBezTo>
                    <a:pt x="8840" y="126"/>
                    <a:pt x="8816" y="165"/>
                    <a:pt x="8797" y="210"/>
                  </a:cubicBezTo>
                  <a:cubicBezTo>
                    <a:pt x="8749" y="321"/>
                    <a:pt x="8749" y="473"/>
                    <a:pt x="8749" y="781"/>
                  </a:cubicBezTo>
                  <a:lnTo>
                    <a:pt x="8749" y="14998"/>
                  </a:lnTo>
                  <a:cubicBezTo>
                    <a:pt x="8749" y="14998"/>
                    <a:pt x="4445" y="13854"/>
                    <a:pt x="3654" y="7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71512" y="1773238"/>
            <a:ext cx="10861676" cy="4464049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2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18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58812" y="1773238"/>
            <a:ext cx="10874376" cy="4447950"/>
          </a:xfrm>
          <a:prstGeom prst="rect">
            <a:avLst/>
          </a:prstGeom>
        </p:spPr>
        <p:txBody>
          <a:bodyPr/>
          <a:lstStyle/>
          <a:p>
            <a:r>
              <a:t>Объект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1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19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11901" y="692150"/>
            <a:ext cx="5208587" cy="554513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328613" indent="-328613">
              <a:defRPr sz="1800"/>
            </a:lvl2pPr>
            <a:lvl3pPr marL="674687" indent="-404812">
              <a:defRPr sz="1800"/>
            </a:lvl3pPr>
            <a:lvl4pPr marL="1600200" indent="-228600">
              <a:defRPr sz="1800"/>
            </a:lvl4pPr>
            <a:lvl5pPr marL="2057400" indent="-228600">
              <a:defRPr sz="1800"/>
            </a:lvl5pPr>
          </a:lstStyle>
          <a:p>
            <a:r>
              <a:t>Объект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0" name="Текст 2"/>
          <p:cNvSpPr>
            <a:spLocks noGrp="1"/>
          </p:cNvSpPr>
          <p:nvPr>
            <p:ph type="body" sz="half" idx="21"/>
          </p:nvPr>
        </p:nvSpPr>
        <p:spPr>
          <a:xfrm>
            <a:off x="671512" y="2040888"/>
            <a:ext cx="5424489" cy="41598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5418668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20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77333" y="1773238"/>
            <a:ext cx="5317066" cy="4427538"/>
          </a:xfrm>
          <a:prstGeom prst="rect">
            <a:avLst/>
          </a:prstGeom>
        </p:spPr>
        <p:txBody>
          <a:bodyPr/>
          <a:lstStyle/>
          <a:p>
            <a:r>
              <a:t>Объект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0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096000" y="692151"/>
            <a:ext cx="5437188" cy="5508627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9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5165528" cy="6442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2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7333" y="1773238"/>
            <a:ext cx="5304366" cy="44275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8" name="Текст 2"/>
          <p:cNvSpPr>
            <a:spLocks noGrp="1"/>
          </p:cNvSpPr>
          <p:nvPr>
            <p:ph type="body" sz="half" idx="21"/>
          </p:nvPr>
        </p:nvSpPr>
        <p:spPr>
          <a:xfrm>
            <a:off x="6228824" y="1773239"/>
            <a:ext cx="5304364" cy="44275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2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фактои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Группа 37"/>
          <p:cNvGrpSpPr/>
          <p:nvPr/>
        </p:nvGrpSpPr>
        <p:grpSpPr>
          <a:xfrm>
            <a:off x="7156015" y="-1"/>
            <a:ext cx="5016894" cy="6858001"/>
            <a:chOff x="0" y="0"/>
            <a:chExt cx="5016893" cy="6857999"/>
          </a:xfrm>
        </p:grpSpPr>
        <p:sp>
          <p:nvSpPr>
            <p:cNvPr id="237" name="Полилиния 38"/>
            <p:cNvSpPr/>
            <p:nvPr/>
          </p:nvSpPr>
          <p:spPr>
            <a:xfrm>
              <a:off x="-1" y="0"/>
              <a:ext cx="1175095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8" name="Полилиния 39"/>
            <p:cNvSpPr/>
            <p:nvPr/>
          </p:nvSpPr>
          <p:spPr>
            <a:xfrm>
              <a:off x="-1" y="1371663"/>
              <a:ext cx="1175095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9" name="Полилиния 40"/>
            <p:cNvSpPr/>
            <p:nvPr/>
          </p:nvSpPr>
          <p:spPr>
            <a:xfrm>
              <a:off x="-1" y="2743262"/>
              <a:ext cx="1175095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0" name="Полилиния 41"/>
            <p:cNvSpPr/>
            <p:nvPr/>
          </p:nvSpPr>
          <p:spPr>
            <a:xfrm>
              <a:off x="-1" y="4114986"/>
              <a:ext cx="1175095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1" name="Полилиния 42"/>
            <p:cNvSpPr/>
            <p:nvPr/>
          </p:nvSpPr>
          <p:spPr>
            <a:xfrm>
              <a:off x="-1" y="5486591"/>
              <a:ext cx="1175095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Полилиния 43"/>
            <p:cNvSpPr/>
            <p:nvPr/>
          </p:nvSpPr>
          <p:spPr>
            <a:xfrm>
              <a:off x="1280536" y="0"/>
              <a:ext cx="1175090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3" name="Полилиния 44"/>
            <p:cNvSpPr/>
            <p:nvPr/>
          </p:nvSpPr>
          <p:spPr>
            <a:xfrm>
              <a:off x="1280536" y="1371663"/>
              <a:ext cx="1175090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4" name="Полилиния 45"/>
            <p:cNvSpPr/>
            <p:nvPr/>
          </p:nvSpPr>
          <p:spPr>
            <a:xfrm>
              <a:off x="1280536" y="2743262"/>
              <a:ext cx="1175090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5" name="Полилиния 46"/>
            <p:cNvSpPr/>
            <p:nvPr/>
          </p:nvSpPr>
          <p:spPr>
            <a:xfrm>
              <a:off x="1280536" y="4114986"/>
              <a:ext cx="1175090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6" name="Полилиния 47"/>
            <p:cNvSpPr/>
            <p:nvPr/>
          </p:nvSpPr>
          <p:spPr>
            <a:xfrm>
              <a:off x="1280536" y="5486591"/>
              <a:ext cx="1175090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7" name="Полилиния 48"/>
            <p:cNvSpPr/>
            <p:nvPr/>
          </p:nvSpPr>
          <p:spPr>
            <a:xfrm>
              <a:off x="2561174" y="0"/>
              <a:ext cx="1175084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8" name="Полилиния 49"/>
            <p:cNvSpPr/>
            <p:nvPr/>
          </p:nvSpPr>
          <p:spPr>
            <a:xfrm>
              <a:off x="2561174" y="1371663"/>
              <a:ext cx="1175084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9" name="Полилиния 50"/>
            <p:cNvSpPr/>
            <p:nvPr/>
          </p:nvSpPr>
          <p:spPr>
            <a:xfrm>
              <a:off x="2561174" y="2743262"/>
              <a:ext cx="1175084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0" name="Полилиния 51"/>
            <p:cNvSpPr/>
            <p:nvPr/>
          </p:nvSpPr>
          <p:spPr>
            <a:xfrm>
              <a:off x="2561174" y="4114986"/>
              <a:ext cx="1175084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Полилиния 52"/>
            <p:cNvSpPr/>
            <p:nvPr/>
          </p:nvSpPr>
          <p:spPr>
            <a:xfrm>
              <a:off x="2561174" y="5486591"/>
              <a:ext cx="1175084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2" name="Полилиния 53"/>
            <p:cNvSpPr/>
            <p:nvPr/>
          </p:nvSpPr>
          <p:spPr>
            <a:xfrm>
              <a:off x="3841808" y="0"/>
              <a:ext cx="1175086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Полилиния 54"/>
            <p:cNvSpPr/>
            <p:nvPr/>
          </p:nvSpPr>
          <p:spPr>
            <a:xfrm>
              <a:off x="3841808" y="1371663"/>
              <a:ext cx="1175086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4" name="Полилиния 55"/>
            <p:cNvSpPr/>
            <p:nvPr/>
          </p:nvSpPr>
          <p:spPr>
            <a:xfrm>
              <a:off x="3841808" y="2743262"/>
              <a:ext cx="1175086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Полилиния 56"/>
            <p:cNvSpPr/>
            <p:nvPr/>
          </p:nvSpPr>
          <p:spPr>
            <a:xfrm>
              <a:off x="3841808" y="4114986"/>
              <a:ext cx="1175086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6" name="Полилиния 57"/>
            <p:cNvSpPr/>
            <p:nvPr/>
          </p:nvSpPr>
          <p:spPr>
            <a:xfrm>
              <a:off x="3841808" y="5486591"/>
              <a:ext cx="1175086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5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812" y="4363180"/>
            <a:ext cx="10224001" cy="52522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438150" indent="-438150">
              <a:defRPr sz="2400"/>
            </a:lvl2pPr>
            <a:lvl3pPr marL="809625" indent="-539750">
              <a:defRPr sz="2400"/>
            </a:lvl3pPr>
            <a:lvl4pPr marL="1676400" indent="-304800">
              <a:defRPr sz="2400"/>
            </a:lvl4pPr>
            <a:lvl5pPr marL="2133600" indent="-304800">
              <a:defRPr sz="2400"/>
            </a:lvl5pPr>
          </a:lstStyle>
          <a:p>
            <a:r>
              <a:t>кратко опишите фактоиды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9" name="Текст 4"/>
          <p:cNvSpPr>
            <a:spLocks noGrp="1"/>
          </p:cNvSpPr>
          <p:nvPr>
            <p:ph type="body" sz="half" idx="21" hasCustomPrompt="1"/>
          </p:nvPr>
        </p:nvSpPr>
        <p:spPr>
          <a:xfrm>
            <a:off x="671512" y="1773238"/>
            <a:ext cx="10224001" cy="2407063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864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r>
              <a:t>70 МЛН</a:t>
            </a:r>
          </a:p>
        </p:txBody>
      </p:sp>
      <p:sp>
        <p:nvSpPr>
          <p:cNvPr id="2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Группа 12"/>
          <p:cNvGrpSpPr/>
          <p:nvPr/>
        </p:nvGrpSpPr>
        <p:grpSpPr>
          <a:xfrm>
            <a:off x="7156015" y="-1"/>
            <a:ext cx="5016894" cy="6858001"/>
            <a:chOff x="0" y="0"/>
            <a:chExt cx="5016893" cy="6857999"/>
          </a:xfrm>
        </p:grpSpPr>
        <p:sp>
          <p:nvSpPr>
            <p:cNvPr id="267" name="Полилиния 40"/>
            <p:cNvSpPr/>
            <p:nvPr/>
          </p:nvSpPr>
          <p:spPr>
            <a:xfrm>
              <a:off x="-1" y="0"/>
              <a:ext cx="1175095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Полилиния 41"/>
            <p:cNvSpPr/>
            <p:nvPr/>
          </p:nvSpPr>
          <p:spPr>
            <a:xfrm>
              <a:off x="-1" y="1371663"/>
              <a:ext cx="1175095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Полилиния 42"/>
            <p:cNvSpPr/>
            <p:nvPr/>
          </p:nvSpPr>
          <p:spPr>
            <a:xfrm>
              <a:off x="-1" y="2743262"/>
              <a:ext cx="1175095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0" name="Полилиния 43"/>
            <p:cNvSpPr/>
            <p:nvPr/>
          </p:nvSpPr>
          <p:spPr>
            <a:xfrm>
              <a:off x="-1" y="4114986"/>
              <a:ext cx="1175095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1" name="Полилиния 44"/>
            <p:cNvSpPr/>
            <p:nvPr/>
          </p:nvSpPr>
          <p:spPr>
            <a:xfrm>
              <a:off x="-1" y="5486591"/>
              <a:ext cx="1175095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2" name="Полилиния 45"/>
            <p:cNvSpPr/>
            <p:nvPr/>
          </p:nvSpPr>
          <p:spPr>
            <a:xfrm>
              <a:off x="1280536" y="0"/>
              <a:ext cx="1175090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" name="Полилиния 46"/>
            <p:cNvSpPr/>
            <p:nvPr/>
          </p:nvSpPr>
          <p:spPr>
            <a:xfrm>
              <a:off x="1280536" y="1371663"/>
              <a:ext cx="1175090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Полилиния 47"/>
            <p:cNvSpPr/>
            <p:nvPr/>
          </p:nvSpPr>
          <p:spPr>
            <a:xfrm>
              <a:off x="1280536" y="2743262"/>
              <a:ext cx="1175090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Полилиния 48"/>
            <p:cNvSpPr/>
            <p:nvPr/>
          </p:nvSpPr>
          <p:spPr>
            <a:xfrm>
              <a:off x="1280536" y="4114986"/>
              <a:ext cx="1175090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6" name="Полилиния 49"/>
            <p:cNvSpPr/>
            <p:nvPr/>
          </p:nvSpPr>
          <p:spPr>
            <a:xfrm>
              <a:off x="1280536" y="5486591"/>
              <a:ext cx="1175090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7" name="Полилиния 50"/>
            <p:cNvSpPr/>
            <p:nvPr/>
          </p:nvSpPr>
          <p:spPr>
            <a:xfrm>
              <a:off x="2561174" y="0"/>
              <a:ext cx="1175084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8" name="Полилиния 51"/>
            <p:cNvSpPr/>
            <p:nvPr/>
          </p:nvSpPr>
          <p:spPr>
            <a:xfrm>
              <a:off x="2561174" y="1371663"/>
              <a:ext cx="1175084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9" name="Полилиния 52"/>
            <p:cNvSpPr/>
            <p:nvPr/>
          </p:nvSpPr>
          <p:spPr>
            <a:xfrm>
              <a:off x="2561174" y="2743262"/>
              <a:ext cx="1175084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Полилиния 53"/>
            <p:cNvSpPr/>
            <p:nvPr/>
          </p:nvSpPr>
          <p:spPr>
            <a:xfrm>
              <a:off x="2561174" y="4114986"/>
              <a:ext cx="1175084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1" name="Полилиния 54"/>
            <p:cNvSpPr/>
            <p:nvPr/>
          </p:nvSpPr>
          <p:spPr>
            <a:xfrm>
              <a:off x="2561174" y="5486591"/>
              <a:ext cx="1175084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2" name="Полилиния 55"/>
            <p:cNvSpPr/>
            <p:nvPr/>
          </p:nvSpPr>
          <p:spPr>
            <a:xfrm>
              <a:off x="3841808" y="0"/>
              <a:ext cx="1175086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3" name="Полилиния 56"/>
            <p:cNvSpPr/>
            <p:nvPr/>
          </p:nvSpPr>
          <p:spPr>
            <a:xfrm>
              <a:off x="3841808" y="1371663"/>
              <a:ext cx="1175086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4" name="Полилиния 57"/>
            <p:cNvSpPr/>
            <p:nvPr/>
          </p:nvSpPr>
          <p:spPr>
            <a:xfrm>
              <a:off x="3841808" y="2743262"/>
              <a:ext cx="1175086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5" name="Полилиния 58"/>
            <p:cNvSpPr/>
            <p:nvPr/>
          </p:nvSpPr>
          <p:spPr>
            <a:xfrm>
              <a:off x="3841808" y="4114986"/>
              <a:ext cx="1175086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6" name="Полилиния 59"/>
            <p:cNvSpPr/>
            <p:nvPr/>
          </p:nvSpPr>
          <p:spPr>
            <a:xfrm>
              <a:off x="3841808" y="5486591"/>
              <a:ext cx="1175086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8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72853" y="3878708"/>
            <a:ext cx="8131145" cy="17671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1500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  <a:lvl2pPr marL="2099473" indent="-2099473">
              <a:lnSpc>
                <a:spcPct val="100000"/>
              </a:lnSpc>
              <a:defRPr sz="11500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2pPr>
            <a:lvl3pPr marL="2856177" indent="-2586302">
              <a:lnSpc>
                <a:spcPct val="100000"/>
              </a:lnSpc>
              <a:defRPr sz="11500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3pPr>
            <a:lvl4pPr marL="2832100" indent="-1460500">
              <a:lnSpc>
                <a:spcPct val="100000"/>
              </a:lnSpc>
              <a:defRPr sz="11500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4pPr>
            <a:lvl5pPr marL="3289300" indent="-1460500">
              <a:lnSpc>
                <a:spcPct val="100000"/>
              </a:lnSpc>
              <a:defRPr sz="11500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5pPr>
          </a:lstStyle>
          <a:p>
            <a:r>
              <a:t>140 МЛН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89" name="Текст 34"/>
          <p:cNvSpPr>
            <a:spLocks noGrp="1"/>
          </p:cNvSpPr>
          <p:nvPr>
            <p:ph type="body" sz="quarter" idx="21" hasCustomPrompt="1"/>
          </p:nvPr>
        </p:nvSpPr>
        <p:spPr>
          <a:xfrm>
            <a:off x="672852" y="5715425"/>
            <a:ext cx="8131144" cy="4853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кратко опишите фактоиды</a:t>
            </a:r>
          </a:p>
        </p:txBody>
      </p:sp>
      <p:sp>
        <p:nvSpPr>
          <p:cNvPr id="290" name="Текст 3"/>
          <p:cNvSpPr>
            <a:spLocks noGrp="1"/>
          </p:cNvSpPr>
          <p:nvPr>
            <p:ph type="body" sz="quarter" idx="22" hasCustomPrompt="1"/>
          </p:nvPr>
        </p:nvSpPr>
        <p:spPr>
          <a:xfrm>
            <a:off x="671514" y="1045517"/>
            <a:ext cx="8131144" cy="17671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1500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r>
              <a:t>140 МЛН </a:t>
            </a:r>
          </a:p>
        </p:txBody>
      </p:sp>
      <p:sp>
        <p:nvSpPr>
          <p:cNvPr id="291" name="Текст 34"/>
          <p:cNvSpPr>
            <a:spLocks noGrp="1"/>
          </p:cNvSpPr>
          <p:nvPr>
            <p:ph type="body" sz="quarter" idx="23" hasCustomPrompt="1"/>
          </p:nvPr>
        </p:nvSpPr>
        <p:spPr>
          <a:xfrm>
            <a:off x="671512" y="2882234"/>
            <a:ext cx="8131145" cy="4853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кратко опишите фактоиды</a:t>
            </a:r>
          </a:p>
        </p:txBody>
      </p:sp>
      <p:sp>
        <p:nvSpPr>
          <p:cNvPr id="29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1514" y="1773238"/>
            <a:ext cx="5135728" cy="44275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0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301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6097339" y="3864033"/>
            <a:ext cx="5417328" cy="1080001"/>
          </a:xfrm>
          <a:prstGeom prst="rect">
            <a:avLst/>
          </a:prstGeom>
        </p:spPr>
        <p:txBody>
          <a:bodyPr anchor="b"/>
          <a:lstStyle>
            <a:lvl1pPr defTabSz="740663">
              <a:lnSpc>
                <a:spcPct val="100000"/>
              </a:lnSpc>
              <a:spcBef>
                <a:spcPts val="800"/>
              </a:spcBef>
              <a:defRPr sz="7128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r>
              <a:t>140 МЛН </a:t>
            </a:r>
          </a:p>
        </p:txBody>
      </p:sp>
      <p:sp>
        <p:nvSpPr>
          <p:cNvPr id="302" name="Текст 34"/>
          <p:cNvSpPr>
            <a:spLocks noGrp="1"/>
          </p:cNvSpPr>
          <p:nvPr>
            <p:ph type="body" sz="quarter" idx="22" hasCustomPrompt="1"/>
          </p:nvPr>
        </p:nvSpPr>
        <p:spPr>
          <a:xfrm>
            <a:off x="6097337" y="5058095"/>
            <a:ext cx="5417328" cy="35661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t>кратко опишите фактоиды</a:t>
            </a:r>
          </a:p>
        </p:txBody>
      </p:sp>
      <p:sp>
        <p:nvSpPr>
          <p:cNvPr id="303" name="Текст 3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1773238"/>
            <a:ext cx="5417328" cy="1080001"/>
          </a:xfrm>
          <a:prstGeom prst="rect">
            <a:avLst/>
          </a:prstGeom>
        </p:spPr>
        <p:txBody>
          <a:bodyPr anchor="b"/>
          <a:lstStyle>
            <a:lvl1pPr defTabSz="740663">
              <a:lnSpc>
                <a:spcPct val="100000"/>
              </a:lnSpc>
              <a:spcBef>
                <a:spcPts val="800"/>
              </a:spcBef>
              <a:defRPr sz="7128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r>
              <a:t>140 МЛН </a:t>
            </a:r>
          </a:p>
        </p:txBody>
      </p:sp>
      <p:sp>
        <p:nvSpPr>
          <p:cNvPr id="304" name="Текст 34"/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2967300"/>
            <a:ext cx="5417328" cy="35661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t>кратко опишите фактоиды</a:t>
            </a:r>
          </a:p>
        </p:txBody>
      </p:sp>
      <p:sp>
        <p:nvSpPr>
          <p:cNvPr id="3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фактои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7339" y="3864033"/>
            <a:ext cx="5417328" cy="10800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8800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  <a:lvl2pPr marL="1606553" indent="-1606553">
              <a:lnSpc>
                <a:spcPct val="100000"/>
              </a:lnSpc>
              <a:defRPr sz="8800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2pPr>
            <a:lvl3pPr marL="2248958" indent="-1979083">
              <a:lnSpc>
                <a:spcPct val="100000"/>
              </a:lnSpc>
              <a:defRPr sz="8800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3pPr>
            <a:lvl4pPr marL="2489200" indent="-1117600">
              <a:lnSpc>
                <a:spcPct val="100000"/>
              </a:lnSpc>
              <a:defRPr sz="8800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4pPr>
            <a:lvl5pPr marL="2946400" indent="-1117600">
              <a:lnSpc>
                <a:spcPct val="100000"/>
              </a:lnSpc>
              <a:defRPr sz="8800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5pPr>
          </a:lstStyle>
          <a:p>
            <a:r>
              <a:t>140 МЛН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3" name="Текст 34"/>
          <p:cNvSpPr>
            <a:spLocks noGrp="1"/>
          </p:cNvSpPr>
          <p:nvPr>
            <p:ph type="body" sz="quarter" idx="21" hasCustomPrompt="1"/>
          </p:nvPr>
        </p:nvSpPr>
        <p:spPr>
          <a:xfrm>
            <a:off x="6097337" y="5058095"/>
            <a:ext cx="5417328" cy="35661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кратко опишите фактоиды</a:t>
            </a:r>
          </a:p>
        </p:txBody>
      </p:sp>
      <p:sp>
        <p:nvSpPr>
          <p:cNvPr id="314" name="Текст 3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1773238"/>
            <a:ext cx="5417328" cy="1080001"/>
          </a:xfrm>
          <a:prstGeom prst="rect">
            <a:avLst/>
          </a:prstGeom>
        </p:spPr>
        <p:txBody>
          <a:bodyPr anchor="b"/>
          <a:lstStyle>
            <a:lvl1pPr defTabSz="740663">
              <a:lnSpc>
                <a:spcPct val="100000"/>
              </a:lnSpc>
              <a:spcBef>
                <a:spcPts val="800"/>
              </a:spcBef>
              <a:defRPr sz="7128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r>
              <a:t>140 МЛН </a:t>
            </a:r>
          </a:p>
        </p:txBody>
      </p:sp>
      <p:sp>
        <p:nvSpPr>
          <p:cNvPr id="315" name="Текст 3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2967300"/>
            <a:ext cx="5417328" cy="35661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кратко опишите фактоиды</a:t>
            </a:r>
          </a:p>
        </p:txBody>
      </p:sp>
      <p:sp>
        <p:nvSpPr>
          <p:cNvPr id="316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80011" y="3864033"/>
            <a:ext cx="5239527" cy="1080001"/>
          </a:xfrm>
          <a:prstGeom prst="rect">
            <a:avLst/>
          </a:prstGeom>
        </p:spPr>
        <p:txBody>
          <a:bodyPr anchor="b"/>
          <a:lstStyle>
            <a:lvl1pPr defTabSz="740663">
              <a:lnSpc>
                <a:spcPct val="100000"/>
              </a:lnSpc>
              <a:spcBef>
                <a:spcPts val="800"/>
              </a:spcBef>
              <a:defRPr sz="7128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r>
              <a:t>140 МЛН </a:t>
            </a:r>
          </a:p>
        </p:txBody>
      </p:sp>
      <p:sp>
        <p:nvSpPr>
          <p:cNvPr id="317" name="Текст 34"/>
          <p:cNvSpPr>
            <a:spLocks noGrp="1"/>
          </p:cNvSpPr>
          <p:nvPr>
            <p:ph type="body" sz="quarter" idx="25" hasCustomPrompt="1"/>
          </p:nvPr>
        </p:nvSpPr>
        <p:spPr>
          <a:xfrm>
            <a:off x="680010" y="5058095"/>
            <a:ext cx="5239527" cy="35661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кратко опишите фактоиды</a:t>
            </a:r>
          </a:p>
        </p:txBody>
      </p:sp>
      <p:sp>
        <p:nvSpPr>
          <p:cNvPr id="318" name="Текст 3"/>
          <p:cNvSpPr>
            <a:spLocks noGrp="1"/>
          </p:cNvSpPr>
          <p:nvPr>
            <p:ph type="body" sz="quarter" idx="26" hasCustomPrompt="1"/>
          </p:nvPr>
        </p:nvSpPr>
        <p:spPr>
          <a:xfrm>
            <a:off x="678672" y="1773238"/>
            <a:ext cx="5239527" cy="1080001"/>
          </a:xfrm>
          <a:prstGeom prst="rect">
            <a:avLst/>
          </a:prstGeom>
        </p:spPr>
        <p:txBody>
          <a:bodyPr anchor="b"/>
          <a:lstStyle>
            <a:lvl1pPr defTabSz="740663">
              <a:lnSpc>
                <a:spcPct val="100000"/>
              </a:lnSpc>
              <a:spcBef>
                <a:spcPts val="800"/>
              </a:spcBef>
              <a:defRPr sz="7128" b="1"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r>
              <a:t>140 МЛН </a:t>
            </a:r>
          </a:p>
        </p:txBody>
      </p:sp>
      <p:sp>
        <p:nvSpPr>
          <p:cNvPr id="319" name="Текст 34"/>
          <p:cNvSpPr>
            <a:spLocks noGrp="1"/>
          </p:cNvSpPr>
          <p:nvPr>
            <p:ph type="body" sz="quarter" idx="27" hasCustomPrompt="1"/>
          </p:nvPr>
        </p:nvSpPr>
        <p:spPr>
          <a:xfrm>
            <a:off x="678672" y="2967300"/>
            <a:ext cx="5239527" cy="35661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кратко опишите фактоиды</a:t>
            </a:r>
          </a:p>
        </p:txBody>
      </p:sp>
      <p:sp>
        <p:nvSpPr>
          <p:cNvPr id="3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Название раздела"/>
          <p:cNvSpPr txBox="1"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3" cy="18281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>
                <a:solidFill>
                  <a:schemeClr val="accent6">
                    <a:lumOff val="3921"/>
                  </a:schemeClr>
                </a:solidFill>
              </a:defRPr>
            </a:lvl1pPr>
          </a:lstStyle>
          <a:p>
            <a:r>
              <a:t>Название раздела</a:t>
            </a:r>
          </a:p>
        </p:txBody>
      </p:sp>
      <p:grpSp>
        <p:nvGrpSpPr>
          <p:cNvPr id="114" name="Группа 1"/>
          <p:cNvGrpSpPr/>
          <p:nvPr/>
        </p:nvGrpSpPr>
        <p:grpSpPr>
          <a:xfrm>
            <a:off x="7066328" y="0"/>
            <a:ext cx="5103284" cy="6858001"/>
            <a:chOff x="0" y="0"/>
            <a:chExt cx="5103283" cy="6857999"/>
          </a:xfrm>
        </p:grpSpPr>
        <p:sp>
          <p:nvSpPr>
            <p:cNvPr id="102" name="Полилиния 2"/>
            <p:cNvSpPr/>
            <p:nvPr/>
          </p:nvSpPr>
          <p:spPr>
            <a:xfrm>
              <a:off x="-1" y="64"/>
              <a:ext cx="1490313" cy="171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4" y="21600"/>
                  </a:lnTo>
                  <a:cubicBezTo>
                    <a:pt x="15862" y="15704"/>
                    <a:pt x="20125" y="8254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3" name="Полилиния 3"/>
            <p:cNvSpPr/>
            <p:nvPr/>
          </p:nvSpPr>
          <p:spPr>
            <a:xfrm>
              <a:off x="-1" y="1714642"/>
              <a:ext cx="1490313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4" y="21600"/>
                  </a:lnTo>
                  <a:cubicBezTo>
                    <a:pt x="15862" y="15704"/>
                    <a:pt x="20125" y="8253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" name="Полилиния 5"/>
            <p:cNvSpPr/>
            <p:nvPr/>
          </p:nvSpPr>
          <p:spPr>
            <a:xfrm>
              <a:off x="-1" y="3428907"/>
              <a:ext cx="1490313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3"/>
                    <a:pt x="0" y="0"/>
                  </a:cubicBezTo>
                  <a:lnTo>
                    <a:pt x="9674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" name="Полилиния 6"/>
            <p:cNvSpPr/>
            <p:nvPr/>
          </p:nvSpPr>
          <p:spPr>
            <a:xfrm>
              <a:off x="-1" y="5143734"/>
              <a:ext cx="1490313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4"/>
                    <a:pt x="0" y="0"/>
                  </a:cubicBezTo>
                  <a:lnTo>
                    <a:pt x="9674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" name="Полилиния 7"/>
            <p:cNvSpPr/>
            <p:nvPr/>
          </p:nvSpPr>
          <p:spPr>
            <a:xfrm>
              <a:off x="1806526" y="64"/>
              <a:ext cx="1490321" cy="171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2" y="15704"/>
                    <a:pt x="20125" y="8254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" name="Полилиния 8"/>
            <p:cNvSpPr/>
            <p:nvPr/>
          </p:nvSpPr>
          <p:spPr>
            <a:xfrm>
              <a:off x="3612962" y="0"/>
              <a:ext cx="1490322" cy="1714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1" y="15704"/>
                    <a:pt x="20125" y="8254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Полилиния 9"/>
            <p:cNvSpPr/>
            <p:nvPr/>
          </p:nvSpPr>
          <p:spPr>
            <a:xfrm>
              <a:off x="1806526" y="1714642"/>
              <a:ext cx="1490321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2" y="15704"/>
                    <a:pt x="20125" y="8253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Полилиния 10"/>
            <p:cNvSpPr/>
            <p:nvPr/>
          </p:nvSpPr>
          <p:spPr>
            <a:xfrm>
              <a:off x="1806526" y="3428907"/>
              <a:ext cx="1490321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3"/>
                    <a:pt x="0" y="0"/>
                  </a:cubicBezTo>
                  <a:lnTo>
                    <a:pt x="9673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Полилиния 11"/>
            <p:cNvSpPr/>
            <p:nvPr/>
          </p:nvSpPr>
          <p:spPr>
            <a:xfrm>
              <a:off x="3612962" y="1714576"/>
              <a:ext cx="1490322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1" y="15704"/>
                    <a:pt x="20125" y="8253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1" name="Полилиния 12"/>
            <p:cNvSpPr/>
            <p:nvPr/>
          </p:nvSpPr>
          <p:spPr>
            <a:xfrm>
              <a:off x="3612962" y="3428841"/>
              <a:ext cx="1490322" cy="171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3"/>
                    <a:pt x="0" y="0"/>
                  </a:cubicBezTo>
                  <a:lnTo>
                    <a:pt x="9673" y="0"/>
                  </a:lnTo>
                  <a:cubicBezTo>
                    <a:pt x="15861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" name="Полилиния 13"/>
            <p:cNvSpPr/>
            <p:nvPr/>
          </p:nvSpPr>
          <p:spPr>
            <a:xfrm>
              <a:off x="1806526" y="5143734"/>
              <a:ext cx="1490321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4"/>
                    <a:pt x="0" y="0"/>
                  </a:cubicBezTo>
                  <a:lnTo>
                    <a:pt x="9673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" name="Полилиния 14"/>
            <p:cNvSpPr/>
            <p:nvPr/>
          </p:nvSpPr>
          <p:spPr>
            <a:xfrm>
              <a:off x="3612962" y="5143668"/>
              <a:ext cx="1490322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4"/>
                    <a:pt x="0" y="0"/>
                  </a:cubicBezTo>
                  <a:lnTo>
                    <a:pt x="9673" y="0"/>
                  </a:lnTo>
                  <a:cubicBezTo>
                    <a:pt x="15861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фактоид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345017" y="617219"/>
            <a:ext cx="2779201" cy="924331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  <a:lvl2pPr marL="985839" indent="-985839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2pPr>
            <a:lvl3pPr marL="1484312" indent="-1214437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3pPr>
            <a:lvl4pPr marL="2057400" indent="-685800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4pPr>
            <a:lvl5pPr marL="2514600" indent="-685800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5pPr>
          </a:lstStyle>
          <a:p>
            <a:r>
              <a:t>1817%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28" name="Текст 34"/>
          <p:cNvSpPr>
            <a:spLocks noGrp="1"/>
          </p:cNvSpPr>
          <p:nvPr>
            <p:ph type="body" sz="quarter" idx="21" hasCustomPrompt="1"/>
          </p:nvPr>
        </p:nvSpPr>
        <p:spPr>
          <a:xfrm>
            <a:off x="5345017" y="1620441"/>
            <a:ext cx="2779201" cy="498598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29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345017" y="2680785"/>
            <a:ext cx="2779202" cy="924331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1417%</a:t>
            </a:r>
          </a:p>
        </p:txBody>
      </p:sp>
      <p:sp>
        <p:nvSpPr>
          <p:cNvPr id="330" name="Текст 34"/>
          <p:cNvSpPr>
            <a:spLocks noGrp="1"/>
          </p:cNvSpPr>
          <p:nvPr>
            <p:ph type="body" sz="quarter" idx="23" hasCustomPrompt="1"/>
          </p:nvPr>
        </p:nvSpPr>
        <p:spPr>
          <a:xfrm>
            <a:off x="5345017" y="3684008"/>
            <a:ext cx="2779201" cy="498599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31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8424464" y="617219"/>
            <a:ext cx="2779201" cy="924331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898%</a:t>
            </a:r>
          </a:p>
        </p:txBody>
      </p:sp>
      <p:sp>
        <p:nvSpPr>
          <p:cNvPr id="332" name="Текст 34"/>
          <p:cNvSpPr>
            <a:spLocks noGrp="1"/>
          </p:cNvSpPr>
          <p:nvPr>
            <p:ph type="body" sz="quarter" idx="25" hasCustomPrompt="1"/>
          </p:nvPr>
        </p:nvSpPr>
        <p:spPr>
          <a:xfrm>
            <a:off x="8424463" y="1620441"/>
            <a:ext cx="2779201" cy="498599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3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8424464" y="2680785"/>
            <a:ext cx="2779201" cy="924331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698%</a:t>
            </a:r>
          </a:p>
        </p:txBody>
      </p:sp>
      <p:sp>
        <p:nvSpPr>
          <p:cNvPr id="334" name="Текст 34"/>
          <p:cNvSpPr>
            <a:spLocks noGrp="1"/>
          </p:cNvSpPr>
          <p:nvPr>
            <p:ph type="body" sz="quarter" idx="27" hasCustomPrompt="1"/>
          </p:nvPr>
        </p:nvSpPr>
        <p:spPr>
          <a:xfrm>
            <a:off x="8424463" y="3684008"/>
            <a:ext cx="2779201" cy="498599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35" name="Текст 34"/>
          <p:cNvSpPr>
            <a:spLocks noGrp="1"/>
          </p:cNvSpPr>
          <p:nvPr>
            <p:ph type="body" sz="quarter" idx="28" hasCustomPrompt="1"/>
          </p:nvPr>
        </p:nvSpPr>
        <p:spPr>
          <a:xfrm>
            <a:off x="668348" y="2495795"/>
            <a:ext cx="3384001" cy="1110561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20"/>
            </a:lvl1pPr>
          </a:lstStyle>
          <a:p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336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3366031" cy="16018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3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345019" y="617219"/>
            <a:ext cx="2484001" cy="760413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  <a:lvl2pPr marL="985839" indent="-985839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2pPr>
            <a:lvl3pPr marL="1484312" indent="-1214437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3pPr>
            <a:lvl4pPr marL="2057400" indent="-685800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4pPr>
            <a:lvl5pPr marL="2514600" indent="-685800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5pPr>
          </a:lstStyle>
          <a:p>
            <a:r>
              <a:t>1817%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5" name="Текст 34"/>
          <p:cNvSpPr>
            <a:spLocks noGrp="1"/>
          </p:cNvSpPr>
          <p:nvPr>
            <p:ph type="body" sz="quarter" idx="21" hasCustomPrompt="1"/>
          </p:nvPr>
        </p:nvSpPr>
        <p:spPr>
          <a:xfrm>
            <a:off x="5345019" y="1452768"/>
            <a:ext cx="2484001" cy="597857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4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75766" y="617219"/>
            <a:ext cx="2484001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196%</a:t>
            </a:r>
          </a:p>
        </p:txBody>
      </p:sp>
      <p:sp>
        <p:nvSpPr>
          <p:cNvPr id="347" name="Текст 34"/>
          <p:cNvSpPr>
            <a:spLocks noGrp="1"/>
          </p:cNvSpPr>
          <p:nvPr>
            <p:ph type="body" sz="quarter" idx="23" hasCustomPrompt="1"/>
          </p:nvPr>
        </p:nvSpPr>
        <p:spPr>
          <a:xfrm>
            <a:off x="8375766" y="1452768"/>
            <a:ext cx="2484001" cy="597857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4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5345019" y="2293322"/>
            <a:ext cx="2484001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1811%</a:t>
            </a:r>
          </a:p>
        </p:txBody>
      </p:sp>
      <p:sp>
        <p:nvSpPr>
          <p:cNvPr id="349" name="Текст 34"/>
          <p:cNvSpPr>
            <a:spLocks noGrp="1"/>
          </p:cNvSpPr>
          <p:nvPr>
            <p:ph type="body" sz="quarter" idx="25" hasCustomPrompt="1"/>
          </p:nvPr>
        </p:nvSpPr>
        <p:spPr>
          <a:xfrm>
            <a:off x="5345019" y="3128871"/>
            <a:ext cx="2484001" cy="597857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5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8375766" y="2293322"/>
            <a:ext cx="2484001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119%</a:t>
            </a:r>
          </a:p>
        </p:txBody>
      </p:sp>
      <p:sp>
        <p:nvSpPr>
          <p:cNvPr id="351" name="Текст 34"/>
          <p:cNvSpPr>
            <a:spLocks noGrp="1"/>
          </p:cNvSpPr>
          <p:nvPr>
            <p:ph type="body" sz="quarter" idx="27" hasCustomPrompt="1"/>
          </p:nvPr>
        </p:nvSpPr>
        <p:spPr>
          <a:xfrm>
            <a:off x="8375766" y="3128872"/>
            <a:ext cx="2484001" cy="597856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5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5345019" y="3971488"/>
            <a:ext cx="2484001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1412%</a:t>
            </a:r>
          </a:p>
        </p:txBody>
      </p:sp>
      <p:sp>
        <p:nvSpPr>
          <p:cNvPr id="353" name="Текст 34"/>
          <p:cNvSpPr>
            <a:spLocks noGrp="1"/>
          </p:cNvSpPr>
          <p:nvPr>
            <p:ph type="body" sz="quarter" idx="29" hasCustomPrompt="1"/>
          </p:nvPr>
        </p:nvSpPr>
        <p:spPr>
          <a:xfrm>
            <a:off x="5345019" y="4807039"/>
            <a:ext cx="2484001" cy="597857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5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8375766" y="3971488"/>
            <a:ext cx="2484001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135%</a:t>
            </a:r>
          </a:p>
        </p:txBody>
      </p:sp>
      <p:sp>
        <p:nvSpPr>
          <p:cNvPr id="355" name="Текст 34"/>
          <p:cNvSpPr>
            <a:spLocks noGrp="1"/>
          </p:cNvSpPr>
          <p:nvPr>
            <p:ph type="body" sz="quarter" idx="31" hasCustomPrompt="1"/>
          </p:nvPr>
        </p:nvSpPr>
        <p:spPr>
          <a:xfrm>
            <a:off x="8375766" y="4807039"/>
            <a:ext cx="2484001" cy="597857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56" name="Текст 34"/>
          <p:cNvSpPr>
            <a:spLocks noGrp="1"/>
          </p:cNvSpPr>
          <p:nvPr>
            <p:ph type="body" sz="quarter" idx="32" hasCustomPrompt="1"/>
          </p:nvPr>
        </p:nvSpPr>
        <p:spPr>
          <a:xfrm>
            <a:off x="671512" y="2496200"/>
            <a:ext cx="3384002" cy="1110561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20"/>
            </a:lvl1pPr>
          </a:lstStyle>
          <a:p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357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3366031" cy="16011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3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342973" y="621774"/>
            <a:ext cx="1764001" cy="806454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  <a:lvl2pPr marL="985839" indent="-985839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2pPr>
            <a:lvl3pPr marL="1484312" indent="-1214437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3pPr>
            <a:lvl4pPr marL="2057400" indent="-685800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4pPr>
            <a:lvl5pPr marL="2514600" indent="-685800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6" name="Текст 34"/>
          <p:cNvSpPr>
            <a:spLocks noGrp="1"/>
          </p:cNvSpPr>
          <p:nvPr>
            <p:ph type="body" sz="quarter" idx="21" hasCustomPrompt="1"/>
          </p:nvPr>
        </p:nvSpPr>
        <p:spPr>
          <a:xfrm>
            <a:off x="5342973" y="1439766"/>
            <a:ext cx="1764001" cy="601126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67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7395992" y="621774"/>
            <a:ext cx="1764001" cy="806454"/>
          </a:xfrm>
          <a:prstGeom prst="rect">
            <a:avLst/>
          </a:prstGeom>
        </p:spPr>
        <p:txBody>
          <a:bodyPr/>
          <a:lstStyle>
            <a:lvl1pPr defTabSz="905255">
              <a:spcBef>
                <a:spcPts val="900"/>
              </a:spcBef>
              <a:defRPr sz="5346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100%</a:t>
            </a:r>
          </a:p>
        </p:txBody>
      </p:sp>
      <p:sp>
        <p:nvSpPr>
          <p:cNvPr id="368" name="Текст 34"/>
          <p:cNvSpPr>
            <a:spLocks noGrp="1"/>
          </p:cNvSpPr>
          <p:nvPr>
            <p:ph type="body" sz="quarter" idx="23" hasCustomPrompt="1"/>
          </p:nvPr>
        </p:nvSpPr>
        <p:spPr>
          <a:xfrm>
            <a:off x="7395992" y="1439766"/>
            <a:ext cx="1764001" cy="601126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69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9445338" y="621774"/>
            <a:ext cx="1764001" cy="806454"/>
          </a:xfrm>
          <a:prstGeom prst="rect">
            <a:avLst/>
          </a:prstGeom>
        </p:spPr>
        <p:txBody>
          <a:bodyPr/>
          <a:lstStyle>
            <a:lvl1pPr defTabSz="905255">
              <a:spcBef>
                <a:spcPts val="900"/>
              </a:spcBef>
              <a:defRPr sz="5346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100%</a:t>
            </a:r>
          </a:p>
        </p:txBody>
      </p:sp>
      <p:sp>
        <p:nvSpPr>
          <p:cNvPr id="370" name="Текст 34"/>
          <p:cNvSpPr>
            <a:spLocks noGrp="1"/>
          </p:cNvSpPr>
          <p:nvPr>
            <p:ph type="body" sz="quarter" idx="25" hasCustomPrompt="1"/>
          </p:nvPr>
        </p:nvSpPr>
        <p:spPr>
          <a:xfrm>
            <a:off x="9445338" y="1439766"/>
            <a:ext cx="1764001" cy="601126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71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5342973" y="2524163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100%</a:t>
            </a:r>
          </a:p>
        </p:txBody>
      </p:sp>
      <p:sp>
        <p:nvSpPr>
          <p:cNvPr id="372" name="Текст 34"/>
          <p:cNvSpPr>
            <a:spLocks noGrp="1"/>
          </p:cNvSpPr>
          <p:nvPr>
            <p:ph type="body" sz="quarter" idx="27" hasCustomPrompt="1"/>
          </p:nvPr>
        </p:nvSpPr>
        <p:spPr>
          <a:xfrm>
            <a:off x="5342973" y="3335806"/>
            <a:ext cx="1764001" cy="601126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73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7399667" y="2524163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100%</a:t>
            </a:r>
          </a:p>
        </p:txBody>
      </p:sp>
      <p:sp>
        <p:nvSpPr>
          <p:cNvPr id="374" name="Текст 34"/>
          <p:cNvSpPr>
            <a:spLocks noGrp="1"/>
          </p:cNvSpPr>
          <p:nvPr>
            <p:ph type="body" sz="quarter" idx="29" hasCustomPrompt="1"/>
          </p:nvPr>
        </p:nvSpPr>
        <p:spPr>
          <a:xfrm>
            <a:off x="7399667" y="3335806"/>
            <a:ext cx="1764001" cy="601126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75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452688" y="2524163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100%</a:t>
            </a:r>
          </a:p>
        </p:txBody>
      </p:sp>
      <p:sp>
        <p:nvSpPr>
          <p:cNvPr id="376" name="Текст 34"/>
          <p:cNvSpPr>
            <a:spLocks noGrp="1"/>
          </p:cNvSpPr>
          <p:nvPr>
            <p:ph type="body" sz="quarter" idx="31" hasCustomPrompt="1"/>
          </p:nvPr>
        </p:nvSpPr>
        <p:spPr>
          <a:xfrm>
            <a:off x="9452688" y="3335806"/>
            <a:ext cx="1764001" cy="601126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77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5342973" y="4348796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100%</a:t>
            </a:r>
          </a:p>
        </p:txBody>
      </p:sp>
      <p:sp>
        <p:nvSpPr>
          <p:cNvPr id="378" name="Текст 34"/>
          <p:cNvSpPr>
            <a:spLocks noGrp="1"/>
          </p:cNvSpPr>
          <p:nvPr>
            <p:ph type="body" sz="quarter" idx="33" hasCustomPrompt="1"/>
          </p:nvPr>
        </p:nvSpPr>
        <p:spPr>
          <a:xfrm>
            <a:off x="5342973" y="5157265"/>
            <a:ext cx="1764001" cy="601126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79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7395992" y="4348796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100%</a:t>
            </a:r>
          </a:p>
        </p:txBody>
      </p:sp>
      <p:sp>
        <p:nvSpPr>
          <p:cNvPr id="380" name="Текст 34"/>
          <p:cNvSpPr>
            <a:spLocks noGrp="1"/>
          </p:cNvSpPr>
          <p:nvPr>
            <p:ph type="body" sz="quarter" idx="35" hasCustomPrompt="1"/>
          </p:nvPr>
        </p:nvSpPr>
        <p:spPr>
          <a:xfrm>
            <a:off x="7395992" y="5157265"/>
            <a:ext cx="1764001" cy="601126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81" name="Текст 4"/>
          <p:cNvSpPr>
            <a:spLocks noGrp="1"/>
          </p:cNvSpPr>
          <p:nvPr>
            <p:ph type="body" sz="quarter" idx="36" hasCustomPrompt="1"/>
          </p:nvPr>
        </p:nvSpPr>
        <p:spPr>
          <a:xfrm>
            <a:off x="9445338" y="4348796"/>
            <a:ext cx="1764001" cy="796382"/>
          </a:xfrm>
          <a:prstGeom prst="rect">
            <a:avLst/>
          </a:prstGeom>
        </p:spPr>
        <p:txBody>
          <a:bodyPr/>
          <a:lstStyle>
            <a:lvl1pPr defTabSz="886968">
              <a:spcBef>
                <a:spcPts val="900"/>
              </a:spcBef>
              <a:defRPr sz="523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100%</a:t>
            </a:r>
          </a:p>
        </p:txBody>
      </p:sp>
      <p:sp>
        <p:nvSpPr>
          <p:cNvPr id="382" name="Текст 34"/>
          <p:cNvSpPr>
            <a:spLocks noGrp="1"/>
          </p:cNvSpPr>
          <p:nvPr>
            <p:ph type="body" sz="quarter" idx="37" hasCustomPrompt="1"/>
          </p:nvPr>
        </p:nvSpPr>
        <p:spPr>
          <a:xfrm>
            <a:off x="9445338" y="5157265"/>
            <a:ext cx="1764001" cy="601126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83" name="Текст 34"/>
          <p:cNvSpPr>
            <a:spLocks noGrp="1"/>
          </p:cNvSpPr>
          <p:nvPr>
            <p:ph type="body" sz="quarter" idx="38" hasCustomPrompt="1"/>
          </p:nvPr>
        </p:nvSpPr>
        <p:spPr>
          <a:xfrm>
            <a:off x="671512" y="2487266"/>
            <a:ext cx="3384002" cy="1110562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520"/>
            </a:lvl1pPr>
          </a:lstStyle>
          <a:p>
            <a:r>
              <a:t>Опишите кратко идеи, подтверждающие основную мысль слайда
Уровень 2</a:t>
            </a:r>
          </a:p>
        </p:txBody>
      </p:sp>
      <p:sp>
        <p:nvSpPr>
          <p:cNvPr id="384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3366031" cy="16011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38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 фактоид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71512" y="2052228"/>
            <a:ext cx="2575862" cy="760414"/>
          </a:xfrm>
          <a:prstGeom prst="rect">
            <a:avLst/>
          </a:prstGeom>
        </p:spPr>
        <p:txBody>
          <a:bodyPr/>
          <a:lstStyle>
            <a:lvl1pPr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  <a:lvl2pPr marL="985839" indent="-985839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2pPr>
            <a:lvl3pPr marL="1484312" indent="-1214437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3pPr>
            <a:lvl4pPr marL="2057400" indent="-685800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4pPr>
            <a:lvl5pPr marL="2514600" indent="-685800">
              <a:defRPr sz="5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5pPr>
          </a:lstStyle>
          <a:p>
            <a:r>
              <a:t>1817%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3" name="Текст 34"/>
          <p:cNvSpPr>
            <a:spLocks noGrp="1"/>
          </p:cNvSpPr>
          <p:nvPr>
            <p:ph type="body" sz="quarter" idx="21" hasCustomPrompt="1"/>
          </p:nvPr>
        </p:nvSpPr>
        <p:spPr>
          <a:xfrm>
            <a:off x="671512" y="2947810"/>
            <a:ext cx="2575862" cy="628405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9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433450" y="2052228"/>
            <a:ext cx="257586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898%</a:t>
            </a:r>
          </a:p>
        </p:txBody>
      </p:sp>
      <p:sp>
        <p:nvSpPr>
          <p:cNvPr id="395" name="Текст 34"/>
          <p:cNvSpPr>
            <a:spLocks noGrp="1"/>
          </p:cNvSpPr>
          <p:nvPr>
            <p:ph type="body" sz="quarter" idx="23" hasCustomPrompt="1"/>
          </p:nvPr>
        </p:nvSpPr>
        <p:spPr>
          <a:xfrm>
            <a:off x="3433450" y="2947810"/>
            <a:ext cx="2575862" cy="628405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96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195388" y="2052228"/>
            <a:ext cx="257586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1431%</a:t>
            </a:r>
          </a:p>
        </p:txBody>
      </p:sp>
      <p:sp>
        <p:nvSpPr>
          <p:cNvPr id="397" name="Текст 34"/>
          <p:cNvSpPr>
            <a:spLocks noGrp="1"/>
          </p:cNvSpPr>
          <p:nvPr>
            <p:ph type="body" sz="quarter" idx="25" hasCustomPrompt="1"/>
          </p:nvPr>
        </p:nvSpPr>
        <p:spPr>
          <a:xfrm>
            <a:off x="6195388" y="2947810"/>
            <a:ext cx="2575862" cy="628405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398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8957326" y="2052228"/>
            <a:ext cx="2575862" cy="760414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479%</a:t>
            </a:r>
          </a:p>
        </p:txBody>
      </p:sp>
      <p:sp>
        <p:nvSpPr>
          <p:cNvPr id="399" name="Текст 34"/>
          <p:cNvSpPr>
            <a:spLocks noGrp="1"/>
          </p:cNvSpPr>
          <p:nvPr>
            <p:ph type="body" sz="quarter" idx="27" hasCustomPrompt="1"/>
          </p:nvPr>
        </p:nvSpPr>
        <p:spPr>
          <a:xfrm>
            <a:off x="8957326" y="2947810"/>
            <a:ext cx="2575862" cy="628405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400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671512" y="4142061"/>
            <a:ext cx="2575862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1817%</a:t>
            </a:r>
          </a:p>
        </p:txBody>
      </p:sp>
      <p:sp>
        <p:nvSpPr>
          <p:cNvPr id="401" name="Текст 34"/>
          <p:cNvSpPr>
            <a:spLocks noGrp="1"/>
          </p:cNvSpPr>
          <p:nvPr>
            <p:ph type="body" sz="quarter" idx="29" hasCustomPrompt="1"/>
          </p:nvPr>
        </p:nvSpPr>
        <p:spPr>
          <a:xfrm>
            <a:off x="671512" y="5031926"/>
            <a:ext cx="2575862" cy="628405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402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3433450" y="4142061"/>
            <a:ext cx="2575862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898%</a:t>
            </a:r>
          </a:p>
        </p:txBody>
      </p:sp>
      <p:sp>
        <p:nvSpPr>
          <p:cNvPr id="403" name="Текст 34"/>
          <p:cNvSpPr>
            <a:spLocks noGrp="1"/>
          </p:cNvSpPr>
          <p:nvPr>
            <p:ph type="body" sz="quarter" idx="31" hasCustomPrompt="1"/>
          </p:nvPr>
        </p:nvSpPr>
        <p:spPr>
          <a:xfrm>
            <a:off x="3433450" y="5031926"/>
            <a:ext cx="2575862" cy="628405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404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6195388" y="4142061"/>
            <a:ext cx="2575862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413%</a:t>
            </a:r>
          </a:p>
        </p:txBody>
      </p:sp>
      <p:sp>
        <p:nvSpPr>
          <p:cNvPr id="405" name="Текст 34"/>
          <p:cNvSpPr>
            <a:spLocks noGrp="1"/>
          </p:cNvSpPr>
          <p:nvPr>
            <p:ph type="body" sz="quarter" idx="33" hasCustomPrompt="1"/>
          </p:nvPr>
        </p:nvSpPr>
        <p:spPr>
          <a:xfrm>
            <a:off x="6195388" y="5031926"/>
            <a:ext cx="2575862" cy="628405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406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8957326" y="4142061"/>
            <a:ext cx="2575862" cy="760413"/>
          </a:xfrm>
          <a:prstGeom prst="rect">
            <a:avLst/>
          </a:prstGeom>
        </p:spPr>
        <p:txBody>
          <a:bodyPr/>
          <a:lstStyle>
            <a:lvl1pPr defTabSz="841247">
              <a:spcBef>
                <a:spcPts val="900"/>
              </a:spcBef>
              <a:defRPr sz="4968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379%</a:t>
            </a:r>
          </a:p>
        </p:txBody>
      </p:sp>
      <p:sp>
        <p:nvSpPr>
          <p:cNvPr id="407" name="Текст 34"/>
          <p:cNvSpPr>
            <a:spLocks noGrp="1"/>
          </p:cNvSpPr>
          <p:nvPr>
            <p:ph type="body" sz="quarter" idx="35" hasCustomPrompt="1"/>
          </p:nvPr>
        </p:nvSpPr>
        <p:spPr>
          <a:xfrm>
            <a:off x="8957326" y="5031926"/>
            <a:ext cx="2575862" cy="628405"/>
          </a:xfrm>
          <a:prstGeom prst="rect">
            <a:avLst/>
          </a:prstGeom>
        </p:spPr>
        <p:txBody>
          <a:bodyPr/>
          <a:lstStyle/>
          <a:p>
            <a:r>
              <a:t>кратко опишите фактоиды</a:t>
            </a:r>
          </a:p>
        </p:txBody>
      </p:sp>
      <p:sp>
        <p:nvSpPr>
          <p:cNvPr id="408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10868555" cy="6284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40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Рисунок 2" descr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07" y="570015"/>
            <a:ext cx="2813040" cy="5889802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Рисунок 4"/>
          <p:cNvSpPr>
            <a:spLocks noGrp="1"/>
          </p:cNvSpPr>
          <p:nvPr>
            <p:ph type="pic" sz="quarter" idx="21"/>
          </p:nvPr>
        </p:nvSpPr>
        <p:spPr>
          <a:xfrm>
            <a:off x="7764499" y="997907"/>
            <a:ext cx="2389453" cy="5034018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8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1514" y="2055970"/>
            <a:ext cx="5418667" cy="414480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9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5418668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4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мокапа телефона (1 andro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74" y="570015"/>
            <a:ext cx="2813040" cy="5889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Рисунок 2" descr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098" y="570015"/>
            <a:ext cx="2813040" cy="588980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151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30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431" name="Рисунок 4"/>
          <p:cNvSpPr>
            <a:spLocks noGrp="1"/>
          </p:cNvSpPr>
          <p:nvPr>
            <p:ph type="pic" sz="quarter" idx="21"/>
          </p:nvPr>
        </p:nvSpPr>
        <p:spPr>
          <a:xfrm>
            <a:off x="9057892" y="1009594"/>
            <a:ext cx="2389453" cy="5034019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2" name="Рисунок 4"/>
          <p:cNvSpPr>
            <a:spLocks noGrp="1"/>
          </p:cNvSpPr>
          <p:nvPr>
            <p:ph type="pic" sz="quarter" idx="22"/>
          </p:nvPr>
        </p:nvSpPr>
        <p:spPr>
          <a:xfrm>
            <a:off x="6343267" y="1009594"/>
            <a:ext cx="2389453" cy="5034019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мокапа телефона (2 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85006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1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855884" y="692150"/>
            <a:ext cx="4663017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442" name="Рисунок 4"/>
          <p:cNvSpPr>
            <a:spLocks noGrp="1"/>
          </p:cNvSpPr>
          <p:nvPr>
            <p:ph type="pic" sz="quarter" idx="21"/>
          </p:nvPr>
        </p:nvSpPr>
        <p:spPr>
          <a:xfrm>
            <a:off x="3469713" y="1009594"/>
            <a:ext cx="2389453" cy="5034019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3" name="Рисунок 4"/>
          <p:cNvSpPr>
            <a:spLocks noGrp="1"/>
          </p:cNvSpPr>
          <p:nvPr>
            <p:ph type="pic" sz="quarter" idx="22"/>
          </p:nvPr>
        </p:nvSpPr>
        <p:spPr>
          <a:xfrm>
            <a:off x="755088" y="1009594"/>
            <a:ext cx="2389453" cy="5034019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444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94" y="570015"/>
            <a:ext cx="2813039" cy="5889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Рисунок 2" descr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18" y="570015"/>
            <a:ext cx="2813040" cy="5889802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Увеличенный мокап телефона (android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01" y="510641"/>
            <a:ext cx="4095037" cy="8573984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Рисунок 4"/>
          <p:cNvSpPr>
            <a:spLocks noGrp="1"/>
          </p:cNvSpPr>
          <p:nvPr>
            <p:ph type="pic" sz="half" idx="21"/>
          </p:nvPr>
        </p:nvSpPr>
        <p:spPr>
          <a:xfrm>
            <a:off x="7274308" y="1146776"/>
            <a:ext cx="3457423" cy="732033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5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1514" y="2055970"/>
            <a:ext cx="5424486" cy="414480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56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5424487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45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1514" y="2055970"/>
            <a:ext cx="5418667" cy="414480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65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5418668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pic>
        <p:nvPicPr>
          <p:cNvPr id="466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420" y="452281"/>
            <a:ext cx="3174792" cy="5991383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Рисунок 2"/>
          <p:cNvSpPr>
            <a:spLocks noGrp="1"/>
          </p:cNvSpPr>
          <p:nvPr>
            <p:ph type="pic" sz="quarter" idx="21"/>
          </p:nvPr>
        </p:nvSpPr>
        <p:spPr>
          <a:xfrm>
            <a:off x="7951157" y="814745"/>
            <a:ext cx="2430753" cy="526077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Рисунок 3" descr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420" y="452281"/>
            <a:ext cx="3174792" cy="5991383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1514" y="2055970"/>
            <a:ext cx="5418667" cy="414480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77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5418668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478" name="Рисунок 9"/>
          <p:cNvSpPr>
            <a:spLocks noGrp="1"/>
          </p:cNvSpPr>
          <p:nvPr>
            <p:ph type="pic" sz="quarter" idx="21"/>
          </p:nvPr>
        </p:nvSpPr>
        <p:spPr>
          <a:xfrm>
            <a:off x="7951157" y="814745"/>
            <a:ext cx="2430753" cy="526077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Рисунок 9" descr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Название раздела"/>
          <p:cNvSpPr txBox="1"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3" cy="18281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>
                <a:solidFill>
                  <a:schemeClr val="accent6">
                    <a:lumOff val="3921"/>
                  </a:schemeClr>
                </a:solidFill>
              </a:defRPr>
            </a:lvl1pPr>
          </a:lstStyle>
          <a:p>
            <a:r>
              <a:t>Название раздела</a:t>
            </a:r>
          </a:p>
        </p:txBody>
      </p:sp>
      <p:sp>
        <p:nvSpPr>
          <p:cNvPr id="12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мокапа телефона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151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87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pic>
        <p:nvPicPr>
          <p:cNvPr id="488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642" y="452281"/>
            <a:ext cx="3174792" cy="5991383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Рисунок 2"/>
          <p:cNvSpPr>
            <a:spLocks noGrp="1"/>
          </p:cNvSpPr>
          <p:nvPr>
            <p:ph type="pic" sz="quarter" idx="21"/>
          </p:nvPr>
        </p:nvSpPr>
        <p:spPr>
          <a:xfrm>
            <a:off x="6174378" y="814745"/>
            <a:ext cx="2430753" cy="526077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490" name="Рисунок 3" descr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156" y="452281"/>
            <a:ext cx="3174792" cy="599138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Рисунок 4"/>
          <p:cNvSpPr>
            <a:spLocks noGrp="1"/>
          </p:cNvSpPr>
          <p:nvPr>
            <p:ph type="pic" sz="quarter" idx="22"/>
          </p:nvPr>
        </p:nvSpPr>
        <p:spPr>
          <a:xfrm>
            <a:off x="8982892" y="814745"/>
            <a:ext cx="2430753" cy="526077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мокапа телефон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850064" y="2055970"/>
            <a:ext cx="4663017" cy="414480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0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855884" y="692150"/>
            <a:ext cx="4663017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pic>
        <p:nvPicPr>
          <p:cNvPr id="501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452281"/>
            <a:ext cx="3174791" cy="5991383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Рисунок 2"/>
          <p:cNvSpPr>
            <a:spLocks noGrp="1"/>
          </p:cNvSpPr>
          <p:nvPr>
            <p:ph type="pic" sz="quarter" idx="21"/>
          </p:nvPr>
        </p:nvSpPr>
        <p:spPr>
          <a:xfrm>
            <a:off x="792480" y="814745"/>
            <a:ext cx="2430754" cy="526077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03" name="Рисунок 3" descr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258" y="452281"/>
            <a:ext cx="3174792" cy="5991383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Рисунок 4"/>
          <p:cNvSpPr>
            <a:spLocks noGrp="1"/>
          </p:cNvSpPr>
          <p:nvPr>
            <p:ph type="pic" sz="quarter" idx="22"/>
          </p:nvPr>
        </p:nvSpPr>
        <p:spPr>
          <a:xfrm>
            <a:off x="3600994" y="814745"/>
            <a:ext cx="2430754" cy="5260771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Увеличенный мокап телефон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499" y="335857"/>
            <a:ext cx="4496789" cy="848622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Рисунок 2"/>
          <p:cNvSpPr>
            <a:spLocks noGrp="1"/>
          </p:cNvSpPr>
          <p:nvPr>
            <p:ph type="pic" sz="half" idx="21"/>
          </p:nvPr>
        </p:nvSpPr>
        <p:spPr>
          <a:xfrm>
            <a:off x="7465328" y="860766"/>
            <a:ext cx="3441004" cy="7447212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1514" y="2055970"/>
            <a:ext cx="5424486" cy="414480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15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5424487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5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криншот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Рисунок 12"/>
          <p:cNvSpPr>
            <a:spLocks noGrp="1"/>
          </p:cNvSpPr>
          <p:nvPr>
            <p:ph type="pic" sz="half" idx="21"/>
          </p:nvPr>
        </p:nvSpPr>
        <p:spPr>
          <a:xfrm>
            <a:off x="5671079" y="2083205"/>
            <a:ext cx="5866490" cy="35996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24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773238"/>
            <a:ext cx="5868988" cy="309968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1514" y="1773239"/>
            <a:ext cx="4649786" cy="4182177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26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10868555" cy="6794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5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96000" y="692150"/>
            <a:ext cx="5437188" cy="5508625"/>
          </a:xfrm>
          <a:prstGeom prst="rect">
            <a:avLst/>
          </a:prstGeom>
        </p:spPr>
        <p:txBody>
          <a:bodyPr/>
          <a:lstStyle/>
          <a:p>
            <a:r>
              <a:t>Объект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5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536" name="Текст 2"/>
          <p:cNvSpPr>
            <a:spLocks noGrp="1"/>
          </p:cNvSpPr>
          <p:nvPr>
            <p:ph type="body" sz="half" idx="21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Рисунок 12"/>
          <p:cNvSpPr>
            <a:spLocks noGrp="1"/>
          </p:cNvSpPr>
          <p:nvPr>
            <p:ph type="pic" idx="2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45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54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Рисунок 12"/>
          <p:cNvSpPr>
            <a:spLocks noGrp="1"/>
          </p:cNvSpPr>
          <p:nvPr>
            <p:ph type="pic" idx="2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5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870171" y="692150"/>
            <a:ext cx="4663018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55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864350" y="2018599"/>
            <a:ext cx="4649787" cy="4182177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5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Рисунок 12"/>
          <p:cNvSpPr>
            <a:spLocks noGrp="1"/>
          </p:cNvSpPr>
          <p:nvPr>
            <p:ph type="pic" sz="half" idx="21"/>
          </p:nvPr>
        </p:nvSpPr>
        <p:spPr>
          <a:xfrm>
            <a:off x="6096000" y="692151"/>
            <a:ext cx="5437188" cy="41821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6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6000" y="5147214"/>
            <a:ext cx="5449888" cy="3528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  <a:lvl2pPr marL="328613" indent="-328613">
              <a:lnSpc>
                <a:spcPct val="100000"/>
              </a:lnSpc>
              <a:defRPr sz="1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2pPr>
            <a:lvl3pPr marL="674687" indent="-404812">
              <a:lnSpc>
                <a:spcPct val="100000"/>
              </a:lnSpc>
              <a:defRPr sz="1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3pPr>
            <a:lvl4pPr marL="1600200" indent="-228600">
              <a:lnSpc>
                <a:spcPct val="100000"/>
              </a:lnSpc>
              <a:defRPr sz="1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4pPr>
            <a:lvl5pPr marL="2057400" indent="-228600">
              <a:lnSpc>
                <a:spcPct val="100000"/>
              </a:lnSpc>
              <a:defRPr sz="18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5pPr>
          </a:lstStyle>
          <a:p>
            <a:r>
              <a:t>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6" name="Текст 5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553075"/>
            <a:ext cx="5449888" cy="684214"/>
          </a:xfrm>
          <a:prstGeom prst="rect">
            <a:avLst/>
          </a:prstGeom>
        </p:spPr>
        <p:txBody>
          <a:bodyPr/>
          <a:lstStyle/>
          <a:p>
            <a:r>
              <a:t>Кратко сформулируйте главную мысль</a:t>
            </a:r>
          </a:p>
        </p:txBody>
      </p:sp>
      <p:sp>
        <p:nvSpPr>
          <p:cNvPr id="567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4663018" cy="1081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568" name="Текст 2"/>
          <p:cNvSpPr>
            <a:spLocks noGrp="1"/>
          </p:cNvSpPr>
          <p:nvPr>
            <p:ph type="body" sz="half" idx="23"/>
          </p:nvPr>
        </p:nvSpPr>
        <p:spPr>
          <a:xfrm>
            <a:off x="671514" y="2018599"/>
            <a:ext cx="4649786" cy="418217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в кру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Рисунок 12"/>
          <p:cNvSpPr>
            <a:spLocks noGrp="1"/>
          </p:cNvSpPr>
          <p:nvPr>
            <p:ph type="pic" sz="quarter" idx="21"/>
          </p:nvPr>
        </p:nvSpPr>
        <p:spPr>
          <a:xfrm>
            <a:off x="1608083" y="1773236"/>
            <a:ext cx="3156226" cy="3156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7" name="Напишите основную мысль"/>
          <p:cNvSpPr txBox="1">
            <a:spLocks noGrp="1"/>
          </p:cNvSpPr>
          <p:nvPr>
            <p:ph type="title" hasCustomPrompt="1"/>
          </p:nvPr>
        </p:nvSpPr>
        <p:spPr>
          <a:xfrm>
            <a:off x="5340350" y="2201187"/>
            <a:ext cx="4891857" cy="10634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Напишите основную мысль</a:t>
            </a:r>
          </a:p>
        </p:txBody>
      </p:sp>
      <p:sp>
        <p:nvSpPr>
          <p:cNvPr id="57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337597" y="3441163"/>
            <a:ext cx="4894516" cy="1172237"/>
          </a:xfrm>
          <a:prstGeom prst="rect">
            <a:avLst/>
          </a:prstGeom>
        </p:spPr>
        <p:txBody>
          <a:bodyPr/>
          <a:lstStyle>
            <a:lvl2pPr marL="261257" indent="-261257"/>
          </a:lstStyle>
          <a:p>
            <a:r>
              <a:t>Опишите кратко идеи, подтверждающие основную мысль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 сообщест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Рисунок 33"/>
          <p:cNvSpPr>
            <a:spLocks noGrp="1"/>
          </p:cNvSpPr>
          <p:nvPr>
            <p:ph type="pic" sz="quarter" idx="21"/>
          </p:nvPr>
        </p:nvSpPr>
        <p:spPr>
          <a:xfrm>
            <a:off x="5349730" y="800100"/>
            <a:ext cx="1091572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87" name="Рисунок 34"/>
          <p:cNvSpPr>
            <a:spLocks noGrp="1"/>
          </p:cNvSpPr>
          <p:nvPr>
            <p:ph type="pic" sz="quarter" idx="22"/>
          </p:nvPr>
        </p:nvSpPr>
        <p:spPr>
          <a:xfrm>
            <a:off x="6950626" y="800100"/>
            <a:ext cx="1091572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88" name="Рисунок 36"/>
          <p:cNvSpPr>
            <a:spLocks noGrp="1"/>
          </p:cNvSpPr>
          <p:nvPr>
            <p:ph type="pic" sz="quarter" idx="23"/>
          </p:nvPr>
        </p:nvSpPr>
        <p:spPr>
          <a:xfrm>
            <a:off x="8511196" y="800100"/>
            <a:ext cx="1091572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89" name="Рисунок 37"/>
          <p:cNvSpPr>
            <a:spLocks noGrp="1"/>
          </p:cNvSpPr>
          <p:nvPr>
            <p:ph type="pic" sz="quarter" idx="24"/>
          </p:nvPr>
        </p:nvSpPr>
        <p:spPr>
          <a:xfrm>
            <a:off x="10112093" y="800100"/>
            <a:ext cx="1091572" cy="10915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0" name="Рисунок 33"/>
          <p:cNvSpPr>
            <a:spLocks noGrp="1"/>
          </p:cNvSpPr>
          <p:nvPr>
            <p:ph type="pic" sz="quarter" idx="25"/>
          </p:nvPr>
        </p:nvSpPr>
        <p:spPr>
          <a:xfrm>
            <a:off x="5349730" y="2248638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1" name="Рисунок 34"/>
          <p:cNvSpPr>
            <a:spLocks noGrp="1"/>
          </p:cNvSpPr>
          <p:nvPr>
            <p:ph type="pic" sz="quarter" idx="26"/>
          </p:nvPr>
        </p:nvSpPr>
        <p:spPr>
          <a:xfrm>
            <a:off x="6950626" y="2248638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2" name="Рисунок 36"/>
          <p:cNvSpPr>
            <a:spLocks noGrp="1"/>
          </p:cNvSpPr>
          <p:nvPr>
            <p:ph type="pic" sz="quarter" idx="27"/>
          </p:nvPr>
        </p:nvSpPr>
        <p:spPr>
          <a:xfrm>
            <a:off x="8511196" y="2248638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3" name="Рисунок 37"/>
          <p:cNvSpPr>
            <a:spLocks noGrp="1"/>
          </p:cNvSpPr>
          <p:nvPr>
            <p:ph type="pic" sz="quarter" idx="28"/>
          </p:nvPr>
        </p:nvSpPr>
        <p:spPr>
          <a:xfrm>
            <a:off x="10112093" y="2248638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4" name="Рисунок 33"/>
          <p:cNvSpPr>
            <a:spLocks noGrp="1"/>
          </p:cNvSpPr>
          <p:nvPr>
            <p:ph type="pic" sz="quarter" idx="29"/>
          </p:nvPr>
        </p:nvSpPr>
        <p:spPr>
          <a:xfrm>
            <a:off x="5349730" y="3697177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5" name="Рисунок 34"/>
          <p:cNvSpPr>
            <a:spLocks noGrp="1"/>
          </p:cNvSpPr>
          <p:nvPr>
            <p:ph type="pic" sz="quarter" idx="30"/>
          </p:nvPr>
        </p:nvSpPr>
        <p:spPr>
          <a:xfrm>
            <a:off x="6950626" y="3697177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6" name="Рисунок 36"/>
          <p:cNvSpPr>
            <a:spLocks noGrp="1"/>
          </p:cNvSpPr>
          <p:nvPr>
            <p:ph type="pic" sz="quarter" idx="31"/>
          </p:nvPr>
        </p:nvSpPr>
        <p:spPr>
          <a:xfrm>
            <a:off x="8511196" y="3697177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7" name="Рисунок 37"/>
          <p:cNvSpPr>
            <a:spLocks noGrp="1"/>
          </p:cNvSpPr>
          <p:nvPr>
            <p:ph type="pic" sz="quarter" idx="32"/>
          </p:nvPr>
        </p:nvSpPr>
        <p:spPr>
          <a:xfrm>
            <a:off x="10112093" y="3697177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8" name="Рисунок 33"/>
          <p:cNvSpPr>
            <a:spLocks noGrp="1"/>
          </p:cNvSpPr>
          <p:nvPr>
            <p:ph type="pic" sz="quarter" idx="33"/>
          </p:nvPr>
        </p:nvSpPr>
        <p:spPr>
          <a:xfrm>
            <a:off x="5349730" y="5145716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9" name="Рисунок 34"/>
          <p:cNvSpPr>
            <a:spLocks noGrp="1"/>
          </p:cNvSpPr>
          <p:nvPr>
            <p:ph type="pic" sz="quarter" idx="34"/>
          </p:nvPr>
        </p:nvSpPr>
        <p:spPr>
          <a:xfrm>
            <a:off x="6950626" y="5145716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0" name="Рисунок 36"/>
          <p:cNvSpPr>
            <a:spLocks noGrp="1"/>
          </p:cNvSpPr>
          <p:nvPr>
            <p:ph type="pic" sz="quarter" idx="35"/>
          </p:nvPr>
        </p:nvSpPr>
        <p:spPr>
          <a:xfrm>
            <a:off x="8511196" y="5145716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1" name="Рисунок 37"/>
          <p:cNvSpPr>
            <a:spLocks noGrp="1"/>
          </p:cNvSpPr>
          <p:nvPr>
            <p:ph type="pic" sz="quarter" idx="36"/>
          </p:nvPr>
        </p:nvSpPr>
        <p:spPr>
          <a:xfrm>
            <a:off x="10112093" y="5145716"/>
            <a:ext cx="1091572" cy="109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71512" y="2550946"/>
            <a:ext cx="3371851" cy="3686341"/>
          </a:xfrm>
          <a:prstGeom prst="rect">
            <a:avLst/>
          </a:prstGeom>
        </p:spPr>
        <p:txBody>
          <a:bodyPr/>
          <a:lstStyle>
            <a:lvl2pPr marL="261257" indent="-261257"/>
          </a:lstStyle>
          <a:p>
            <a:r>
              <a:t>Опишите кратко идеи, подтверждающие основную мысль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03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48"/>
            <a:ext cx="3366031" cy="170815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60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Название раздела"/>
          <p:cNvSpPr txBox="1">
            <a:spLocks noGrp="1"/>
          </p:cNvSpPr>
          <p:nvPr>
            <p:ph type="title" hasCustomPrompt="1"/>
          </p:nvPr>
        </p:nvSpPr>
        <p:spPr>
          <a:xfrm>
            <a:off x="603172" y="1119966"/>
            <a:ext cx="4621373" cy="18281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t>Название раздела</a:t>
            </a:r>
          </a:p>
        </p:txBody>
      </p:sp>
      <p:sp>
        <p:nvSpPr>
          <p:cNvPr id="13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extBox 17"/>
          <p:cNvSpPr txBox="1"/>
          <p:nvPr/>
        </p:nvSpPr>
        <p:spPr>
          <a:xfrm>
            <a:off x="3105308" y="-1049150"/>
            <a:ext cx="1876110" cy="43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8800" b="1">
                <a:solidFill>
                  <a:schemeClr val="accent1"/>
                </a:solidFill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r>
              <a:t>«</a:t>
            </a:r>
          </a:p>
        </p:txBody>
      </p:sp>
      <p:sp>
        <p:nvSpPr>
          <p:cNvPr id="61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346701" y="711408"/>
            <a:ext cx="6199187" cy="106183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  <a:lvl2pPr marL="657226" indent="-657226">
              <a:defRPr sz="36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2pPr>
            <a:lvl3pPr marL="1079500" indent="-809625">
              <a:defRPr sz="36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3pPr>
            <a:lvl4pPr marL="1828800" indent="-457200">
              <a:defRPr sz="36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4pPr>
            <a:lvl5pPr marL="2286000" indent="-457200">
              <a:defRPr sz="36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5pPr>
          </a:lstStyle>
          <a:p>
            <a:r>
              <a:t>Цитата: ключевая мысль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3" name="Рисунок 33"/>
          <p:cNvSpPr>
            <a:spLocks noGrp="1"/>
          </p:cNvSpPr>
          <p:nvPr>
            <p:ph type="pic" sz="quarter" idx="21"/>
          </p:nvPr>
        </p:nvSpPr>
        <p:spPr>
          <a:xfrm>
            <a:off x="671513" y="800101"/>
            <a:ext cx="3370772" cy="33715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4" name="Name + Surname"/>
          <p:cNvSpPr>
            <a:spLocks noGrp="1"/>
          </p:cNvSpPr>
          <p:nvPr>
            <p:ph type="body" sz="quarter" idx="22" hasCustomPrompt="1"/>
          </p:nvPr>
        </p:nvSpPr>
        <p:spPr>
          <a:xfrm>
            <a:off x="672591" y="4580421"/>
            <a:ext cx="3372027" cy="88823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Имя  и фамилия</a:t>
            </a:r>
          </a:p>
        </p:txBody>
      </p:sp>
      <p:sp>
        <p:nvSpPr>
          <p:cNvPr id="615" name="Position"/>
          <p:cNvSpPr>
            <a:spLocks noGrp="1"/>
          </p:cNvSpPr>
          <p:nvPr>
            <p:ph type="body" sz="quarter" idx="23" hasCustomPrompt="1"/>
          </p:nvPr>
        </p:nvSpPr>
        <p:spPr>
          <a:xfrm>
            <a:off x="672591" y="5490167"/>
            <a:ext cx="3370772" cy="710608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Название должности</a:t>
            </a:r>
          </a:p>
        </p:txBody>
      </p:sp>
      <p:sp>
        <p:nvSpPr>
          <p:cNvPr id="616" name="Body Text"/>
          <p:cNvSpPr>
            <a:spLocks noGrp="1"/>
          </p:cNvSpPr>
          <p:nvPr>
            <p:ph type="body" sz="half" idx="24" hasCustomPrompt="1"/>
          </p:nvPr>
        </p:nvSpPr>
        <p:spPr>
          <a:xfrm>
            <a:off x="5346701" y="1983399"/>
            <a:ext cx="6194152" cy="4166099"/>
          </a:xfrm>
          <a:prstGeom prst="rect">
            <a:avLst/>
          </a:prstGeom>
        </p:spPr>
        <p:txBody>
          <a:bodyPr/>
          <a:lstStyle/>
          <a:p>
            <a:r>
              <a:t>Опишите кратко идеи, подтверждающие основную мысль слайда
Уровень 2
Уровень 3</a:t>
            </a:r>
          </a:p>
        </p:txBody>
      </p:sp>
      <p:sp>
        <p:nvSpPr>
          <p:cNvPr id="6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без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359150" y="692151"/>
            <a:ext cx="8174039" cy="160961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  <a:lvl2pPr marL="803276" indent="-8032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2pPr>
            <a:lvl3pPr marL="1259416" indent="-9895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3pPr>
            <a:lvl4pPr marL="1930400" indent="-55880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4pPr>
            <a:lvl5pPr marL="2387600" indent="-55880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5pPr>
          </a:lstStyle>
          <a:p>
            <a:r>
              <a:t>Цитата: ключевая мысль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5" name="Name + Sur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359150" y="5738829"/>
            <a:ext cx="8200515" cy="4619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Имя и фамилия</a:t>
            </a:r>
          </a:p>
        </p:txBody>
      </p:sp>
      <p:sp>
        <p:nvSpPr>
          <p:cNvPr id="626" name="Body Text"/>
          <p:cNvSpPr>
            <a:spLocks noGrp="1"/>
          </p:cNvSpPr>
          <p:nvPr>
            <p:ph type="body" sz="quarter" idx="22" hasCustomPrompt="1"/>
          </p:nvPr>
        </p:nvSpPr>
        <p:spPr>
          <a:xfrm>
            <a:off x="3366813" y="2459421"/>
            <a:ext cx="8174040" cy="160961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</a:lstStyle>
          <a:p>
            <a:r>
              <a:t>Опишите кратко идеи,  подтверждающие основную мысль слайда</a:t>
            </a:r>
          </a:p>
        </p:txBody>
      </p:sp>
      <p:sp>
        <p:nvSpPr>
          <p:cNvPr id="627" name="TextBox 11"/>
          <p:cNvSpPr txBox="1"/>
          <p:nvPr/>
        </p:nvSpPr>
        <p:spPr>
          <a:xfrm>
            <a:off x="635951" y="-1049151"/>
            <a:ext cx="1876110" cy="43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8800" b="1">
                <a:solidFill>
                  <a:schemeClr val="accent1"/>
                </a:solidFill>
                <a:latin typeface="VK Sans Display DemiBold"/>
                <a:ea typeface="VK Sans Display DemiBold"/>
                <a:cs typeface="VK Sans Display DemiBold"/>
                <a:sym typeface="VK Sans Display DemiBold"/>
              </a:defRPr>
            </a:lvl1pPr>
          </a:lstStyle>
          <a:p>
            <a:r>
              <a:t>«</a:t>
            </a:r>
          </a:p>
        </p:txBody>
      </p:sp>
      <p:sp>
        <p:nvSpPr>
          <p:cNvPr id="62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ина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Спасибо за внимание!"/>
          <p:cNvSpPr txBox="1">
            <a:spLocks noGrp="1"/>
          </p:cNvSpPr>
          <p:nvPr>
            <p:ph type="title" hasCustomPrompt="1"/>
          </p:nvPr>
        </p:nvSpPr>
        <p:spPr>
          <a:xfrm>
            <a:off x="620712" y="583317"/>
            <a:ext cx="5475289" cy="182819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>
                <a:solidFill>
                  <a:schemeClr val="accent6">
                    <a:lumOff val="3921"/>
                  </a:schemeClr>
                </a:solidFill>
              </a:defRPr>
            </a:lvl1pPr>
          </a:lstStyle>
          <a:p>
            <a:r>
              <a:t>Спасибо за внимание!</a:t>
            </a:r>
          </a:p>
        </p:txBody>
      </p:sp>
      <p:grpSp>
        <p:nvGrpSpPr>
          <p:cNvPr id="640" name="Группа 6"/>
          <p:cNvGrpSpPr/>
          <p:nvPr/>
        </p:nvGrpSpPr>
        <p:grpSpPr>
          <a:xfrm>
            <a:off x="658071" y="5503764"/>
            <a:ext cx="697011" cy="697011"/>
            <a:chOff x="0" y="0"/>
            <a:chExt cx="697010" cy="697010"/>
          </a:xfrm>
        </p:grpSpPr>
        <p:grpSp>
          <p:nvGrpSpPr>
            <p:cNvPr id="638" name="Группа 8"/>
            <p:cNvGrpSpPr/>
            <p:nvPr/>
          </p:nvGrpSpPr>
          <p:grpSpPr>
            <a:xfrm>
              <a:off x="-1" y="-1"/>
              <a:ext cx="697012" cy="697012"/>
              <a:chOff x="0" y="0"/>
              <a:chExt cx="697010" cy="697010"/>
            </a:xfrm>
          </p:grpSpPr>
          <p:sp>
            <p:nvSpPr>
              <p:cNvPr id="636" name="Полилиния 10"/>
              <p:cNvSpPr/>
              <p:nvPr/>
            </p:nvSpPr>
            <p:spPr>
              <a:xfrm>
                <a:off x="-1" y="-1"/>
                <a:ext cx="697012" cy="697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68"/>
                    </a:moveTo>
                    <a:cubicBezTo>
                      <a:pt x="0" y="5480"/>
                      <a:pt x="0" y="3037"/>
                      <a:pt x="1518" y="1518"/>
                    </a:cubicBezTo>
                    <a:cubicBezTo>
                      <a:pt x="3037" y="0"/>
                      <a:pt x="5480" y="0"/>
                      <a:pt x="10368" y="0"/>
                    </a:cubicBezTo>
                    <a:lnTo>
                      <a:pt x="11232" y="0"/>
                    </a:lnTo>
                    <a:cubicBezTo>
                      <a:pt x="16120" y="0"/>
                      <a:pt x="18563" y="0"/>
                      <a:pt x="20082" y="1518"/>
                    </a:cubicBezTo>
                    <a:cubicBezTo>
                      <a:pt x="21600" y="3037"/>
                      <a:pt x="21600" y="5480"/>
                      <a:pt x="21600" y="10368"/>
                    </a:cubicBezTo>
                    <a:lnTo>
                      <a:pt x="21600" y="11232"/>
                    </a:lnTo>
                    <a:cubicBezTo>
                      <a:pt x="21600" y="16120"/>
                      <a:pt x="21600" y="18563"/>
                      <a:pt x="20082" y="20082"/>
                    </a:cubicBezTo>
                    <a:cubicBezTo>
                      <a:pt x="18563" y="21600"/>
                      <a:pt x="16120" y="21600"/>
                      <a:pt x="11232" y="21600"/>
                    </a:cubicBezTo>
                    <a:lnTo>
                      <a:pt x="10368" y="21600"/>
                    </a:lnTo>
                    <a:cubicBezTo>
                      <a:pt x="5480" y="21600"/>
                      <a:pt x="3037" y="21600"/>
                      <a:pt x="1518" y="20082"/>
                    </a:cubicBezTo>
                    <a:cubicBezTo>
                      <a:pt x="0" y="18563"/>
                      <a:pt x="0" y="16120"/>
                      <a:pt x="0" y="11232"/>
                    </a:cubicBezTo>
                    <a:lnTo>
                      <a:pt x="0" y="10368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6">
                        <a:lumOff val="3921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637" name="Полилиния 11"/>
              <p:cNvSpPr/>
              <p:nvPr/>
            </p:nvSpPr>
            <p:spPr>
              <a:xfrm>
                <a:off x="117621" y="212008"/>
                <a:ext cx="464966" cy="2901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65" y="21600"/>
                    </a:moveTo>
                    <a:cubicBezTo>
                      <a:pt x="4385" y="21600"/>
                      <a:pt x="175" y="13492"/>
                      <a:pt x="0" y="0"/>
                    </a:cubicBezTo>
                    <a:lnTo>
                      <a:pt x="3697" y="0"/>
                    </a:lnTo>
                    <a:cubicBezTo>
                      <a:pt x="3818" y="9903"/>
                      <a:pt x="6543" y="14097"/>
                      <a:pt x="8702" y="14962"/>
                    </a:cubicBezTo>
                    <a:lnTo>
                      <a:pt x="8702" y="0"/>
                    </a:lnTo>
                    <a:lnTo>
                      <a:pt x="12183" y="0"/>
                    </a:lnTo>
                    <a:lnTo>
                      <a:pt x="12183" y="8540"/>
                    </a:lnTo>
                    <a:cubicBezTo>
                      <a:pt x="14315" y="8173"/>
                      <a:pt x="16554" y="4281"/>
                      <a:pt x="17309" y="0"/>
                    </a:cubicBezTo>
                    <a:lnTo>
                      <a:pt x="20790" y="0"/>
                    </a:lnTo>
                    <a:cubicBezTo>
                      <a:pt x="20210" y="5276"/>
                      <a:pt x="17782" y="9168"/>
                      <a:pt x="16055" y="10768"/>
                    </a:cubicBezTo>
                    <a:cubicBezTo>
                      <a:pt x="17782" y="12065"/>
                      <a:pt x="20548" y="15459"/>
                      <a:pt x="21600" y="21600"/>
                    </a:cubicBezTo>
                    <a:lnTo>
                      <a:pt x="17768" y="21600"/>
                    </a:lnTo>
                    <a:cubicBezTo>
                      <a:pt x="16945" y="17492"/>
                      <a:pt x="14895" y="14314"/>
                      <a:pt x="12183" y="13881"/>
                    </a:cubicBezTo>
                    <a:lnTo>
                      <a:pt x="12183" y="21600"/>
                    </a:lnTo>
                    <a:lnTo>
                      <a:pt x="11765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39" name="Полилиния 9"/>
            <p:cNvSpPr/>
            <p:nvPr/>
          </p:nvSpPr>
          <p:spPr>
            <a:xfrm>
              <a:off x="117472" y="211699"/>
              <a:ext cx="463248" cy="29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5" extrusionOk="0">
                  <a:moveTo>
                    <a:pt x="3654" y="716"/>
                  </a:moveTo>
                  <a:cubicBezTo>
                    <a:pt x="3659" y="529"/>
                    <a:pt x="3634" y="343"/>
                    <a:pt x="3580" y="176"/>
                  </a:cubicBezTo>
                  <a:cubicBezTo>
                    <a:pt x="3561" y="135"/>
                    <a:pt x="3538" y="101"/>
                    <a:pt x="3511" y="74"/>
                  </a:cubicBezTo>
                  <a:cubicBezTo>
                    <a:pt x="3405" y="7"/>
                    <a:pt x="3290" y="-15"/>
                    <a:pt x="3177" y="9"/>
                  </a:cubicBezTo>
                  <a:lnTo>
                    <a:pt x="429" y="9"/>
                  </a:lnTo>
                  <a:cubicBezTo>
                    <a:pt x="246" y="9"/>
                    <a:pt x="153" y="9"/>
                    <a:pt x="91" y="81"/>
                  </a:cubicBezTo>
                  <a:cubicBezTo>
                    <a:pt x="65" y="112"/>
                    <a:pt x="43" y="151"/>
                    <a:pt x="27" y="195"/>
                  </a:cubicBezTo>
                  <a:cubicBezTo>
                    <a:pt x="-14" y="302"/>
                    <a:pt x="-2" y="454"/>
                    <a:pt x="27" y="750"/>
                  </a:cubicBezTo>
                  <a:cubicBezTo>
                    <a:pt x="1456" y="20644"/>
                    <a:pt x="8659" y="21514"/>
                    <a:pt x="11855" y="21552"/>
                  </a:cubicBezTo>
                  <a:cubicBezTo>
                    <a:pt x="12022" y="21552"/>
                    <a:pt x="12093" y="21552"/>
                    <a:pt x="12165" y="21488"/>
                  </a:cubicBezTo>
                  <a:cubicBezTo>
                    <a:pt x="12189" y="21461"/>
                    <a:pt x="12210" y="21427"/>
                    <a:pt x="12227" y="21389"/>
                  </a:cubicBezTo>
                  <a:cubicBezTo>
                    <a:pt x="12270" y="21294"/>
                    <a:pt x="12270" y="21157"/>
                    <a:pt x="12270" y="20891"/>
                  </a:cubicBezTo>
                  <a:lnTo>
                    <a:pt x="12270" y="13812"/>
                  </a:lnTo>
                  <a:cubicBezTo>
                    <a:pt x="16083" y="14869"/>
                    <a:pt x="17406" y="19386"/>
                    <a:pt x="17751" y="20997"/>
                  </a:cubicBezTo>
                  <a:cubicBezTo>
                    <a:pt x="17776" y="21160"/>
                    <a:pt x="17821" y="21314"/>
                    <a:pt x="17882" y="21450"/>
                  </a:cubicBezTo>
                  <a:cubicBezTo>
                    <a:pt x="17902" y="21478"/>
                    <a:pt x="17923" y="21503"/>
                    <a:pt x="17947" y="21522"/>
                  </a:cubicBezTo>
                  <a:cubicBezTo>
                    <a:pt x="18041" y="21569"/>
                    <a:pt x="18141" y="21585"/>
                    <a:pt x="18240" y="21568"/>
                  </a:cubicBezTo>
                  <a:lnTo>
                    <a:pt x="21100" y="21568"/>
                  </a:lnTo>
                  <a:cubicBezTo>
                    <a:pt x="21314" y="21568"/>
                    <a:pt x="21424" y="21568"/>
                    <a:pt x="21491" y="21476"/>
                  </a:cubicBezTo>
                  <a:cubicBezTo>
                    <a:pt x="21517" y="21438"/>
                    <a:pt x="21538" y="21391"/>
                    <a:pt x="21553" y="21340"/>
                  </a:cubicBezTo>
                  <a:cubicBezTo>
                    <a:pt x="21586" y="21210"/>
                    <a:pt x="21553" y="21047"/>
                    <a:pt x="21488" y="20727"/>
                  </a:cubicBezTo>
                  <a:cubicBezTo>
                    <a:pt x="19841" y="12710"/>
                    <a:pt x="16178" y="10794"/>
                    <a:pt x="16178" y="10794"/>
                  </a:cubicBezTo>
                  <a:cubicBezTo>
                    <a:pt x="18507" y="8571"/>
                    <a:pt x="20206" y="4998"/>
                    <a:pt x="20921" y="822"/>
                  </a:cubicBezTo>
                  <a:cubicBezTo>
                    <a:pt x="20971" y="518"/>
                    <a:pt x="20997" y="366"/>
                    <a:pt x="20962" y="241"/>
                  </a:cubicBezTo>
                  <a:cubicBezTo>
                    <a:pt x="20946" y="192"/>
                    <a:pt x="20925" y="148"/>
                    <a:pt x="20900" y="112"/>
                  </a:cubicBezTo>
                  <a:cubicBezTo>
                    <a:pt x="20833" y="24"/>
                    <a:pt x="20730" y="24"/>
                    <a:pt x="20528" y="24"/>
                  </a:cubicBezTo>
                  <a:lnTo>
                    <a:pt x="17735" y="24"/>
                  </a:lnTo>
                  <a:cubicBezTo>
                    <a:pt x="17631" y="4"/>
                    <a:pt x="17526" y="22"/>
                    <a:pt x="17427" y="77"/>
                  </a:cubicBezTo>
                  <a:cubicBezTo>
                    <a:pt x="17401" y="97"/>
                    <a:pt x="17377" y="126"/>
                    <a:pt x="17358" y="161"/>
                  </a:cubicBezTo>
                  <a:cubicBezTo>
                    <a:pt x="17298" y="312"/>
                    <a:pt x="17259" y="482"/>
                    <a:pt x="17246" y="659"/>
                  </a:cubicBezTo>
                  <a:cubicBezTo>
                    <a:pt x="16631" y="4639"/>
                    <a:pt x="13928" y="8429"/>
                    <a:pt x="12262" y="8532"/>
                  </a:cubicBezTo>
                  <a:lnTo>
                    <a:pt x="12262" y="781"/>
                  </a:lnTo>
                  <a:cubicBezTo>
                    <a:pt x="12262" y="473"/>
                    <a:pt x="12262" y="321"/>
                    <a:pt x="12215" y="210"/>
                  </a:cubicBezTo>
                  <a:cubicBezTo>
                    <a:pt x="12196" y="165"/>
                    <a:pt x="12172" y="126"/>
                    <a:pt x="12143" y="96"/>
                  </a:cubicBezTo>
                  <a:cubicBezTo>
                    <a:pt x="12030" y="22"/>
                    <a:pt x="11907" y="-3"/>
                    <a:pt x="11786" y="24"/>
                  </a:cubicBezTo>
                  <a:lnTo>
                    <a:pt x="9224" y="24"/>
                  </a:lnTo>
                  <a:cubicBezTo>
                    <a:pt x="9103" y="-3"/>
                    <a:pt x="8981" y="22"/>
                    <a:pt x="8869" y="96"/>
                  </a:cubicBezTo>
                  <a:cubicBezTo>
                    <a:pt x="8840" y="126"/>
                    <a:pt x="8816" y="165"/>
                    <a:pt x="8797" y="210"/>
                  </a:cubicBezTo>
                  <a:cubicBezTo>
                    <a:pt x="8749" y="321"/>
                    <a:pt x="8749" y="473"/>
                    <a:pt x="8749" y="781"/>
                  </a:cubicBezTo>
                  <a:lnTo>
                    <a:pt x="8749" y="14998"/>
                  </a:lnTo>
                  <a:cubicBezTo>
                    <a:pt x="8749" y="14998"/>
                    <a:pt x="4445" y="13854"/>
                    <a:pt x="3654" y="7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61" name="Группа 67"/>
          <p:cNvGrpSpPr/>
          <p:nvPr/>
        </p:nvGrpSpPr>
        <p:grpSpPr>
          <a:xfrm>
            <a:off x="6449857" y="-1"/>
            <a:ext cx="5680149" cy="6857997"/>
            <a:chOff x="0" y="0"/>
            <a:chExt cx="5680148" cy="6857997"/>
          </a:xfrm>
        </p:grpSpPr>
        <p:sp>
          <p:nvSpPr>
            <p:cNvPr id="641" name="Полилиния 68"/>
            <p:cNvSpPr/>
            <p:nvPr/>
          </p:nvSpPr>
          <p:spPr>
            <a:xfrm>
              <a:off x="0" y="-1"/>
              <a:ext cx="1062500" cy="13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19" y="8621"/>
                    <a:pt x="13294" y="16197"/>
                    <a:pt x="21600" y="21600"/>
                  </a:cubicBezTo>
                  <a:lnTo>
                    <a:pt x="13791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2" name="Полилиния 69"/>
            <p:cNvSpPr/>
            <p:nvPr/>
          </p:nvSpPr>
          <p:spPr>
            <a:xfrm>
              <a:off x="1539218" y="-1"/>
              <a:ext cx="1062492" cy="13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20" y="8621"/>
                    <a:pt x="13294" y="16197"/>
                    <a:pt x="21600" y="21600"/>
                  </a:cubicBezTo>
                  <a:lnTo>
                    <a:pt x="13792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3" name="Полилиния 70"/>
            <p:cNvSpPr/>
            <p:nvPr/>
          </p:nvSpPr>
          <p:spPr>
            <a:xfrm>
              <a:off x="3078404" y="-1"/>
              <a:ext cx="1062501" cy="13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19" y="8621"/>
                    <a:pt x="13294" y="16197"/>
                    <a:pt x="21600" y="21600"/>
                  </a:cubicBezTo>
                  <a:lnTo>
                    <a:pt x="13791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Полилиния 71"/>
            <p:cNvSpPr/>
            <p:nvPr/>
          </p:nvSpPr>
          <p:spPr>
            <a:xfrm>
              <a:off x="4617649" y="-1"/>
              <a:ext cx="1062500" cy="13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20" y="8621"/>
                    <a:pt x="13294" y="16197"/>
                    <a:pt x="21600" y="21600"/>
                  </a:cubicBezTo>
                  <a:lnTo>
                    <a:pt x="13792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5" name="Полилиния 72"/>
            <p:cNvSpPr/>
            <p:nvPr/>
          </p:nvSpPr>
          <p:spPr>
            <a:xfrm>
              <a:off x="0" y="1371549"/>
              <a:ext cx="1062500" cy="1371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19" y="8621"/>
                    <a:pt x="13294" y="16197"/>
                    <a:pt x="21600" y="21600"/>
                  </a:cubicBezTo>
                  <a:lnTo>
                    <a:pt x="13791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6" name="Полилиния 73"/>
            <p:cNvSpPr/>
            <p:nvPr/>
          </p:nvSpPr>
          <p:spPr>
            <a:xfrm>
              <a:off x="1539218" y="1371549"/>
              <a:ext cx="1062492" cy="1371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20" y="8621"/>
                    <a:pt x="13294" y="16197"/>
                    <a:pt x="21600" y="21600"/>
                  </a:cubicBezTo>
                  <a:lnTo>
                    <a:pt x="13792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7" name="Полилиния 74"/>
            <p:cNvSpPr/>
            <p:nvPr/>
          </p:nvSpPr>
          <p:spPr>
            <a:xfrm>
              <a:off x="3078404" y="1371549"/>
              <a:ext cx="1062501" cy="1371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19" y="8621"/>
                    <a:pt x="13294" y="16197"/>
                    <a:pt x="21600" y="21600"/>
                  </a:cubicBezTo>
                  <a:lnTo>
                    <a:pt x="13791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8" name="Полилиния 75"/>
            <p:cNvSpPr/>
            <p:nvPr/>
          </p:nvSpPr>
          <p:spPr>
            <a:xfrm>
              <a:off x="4617649" y="1371549"/>
              <a:ext cx="1062500" cy="1371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20" y="8621"/>
                    <a:pt x="13294" y="16197"/>
                    <a:pt x="21600" y="21600"/>
                  </a:cubicBezTo>
                  <a:lnTo>
                    <a:pt x="13792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9" name="Полилиния 76"/>
            <p:cNvSpPr/>
            <p:nvPr/>
          </p:nvSpPr>
          <p:spPr>
            <a:xfrm>
              <a:off x="0" y="2743158"/>
              <a:ext cx="1062500" cy="137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19" y="8621"/>
                    <a:pt x="13294" y="16198"/>
                    <a:pt x="21600" y="21600"/>
                  </a:cubicBezTo>
                  <a:lnTo>
                    <a:pt x="13791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Полилиния 77"/>
            <p:cNvSpPr/>
            <p:nvPr/>
          </p:nvSpPr>
          <p:spPr>
            <a:xfrm>
              <a:off x="1539218" y="2743158"/>
              <a:ext cx="1062492" cy="137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20" y="8621"/>
                    <a:pt x="13294" y="16198"/>
                    <a:pt x="21600" y="21600"/>
                  </a:cubicBezTo>
                  <a:lnTo>
                    <a:pt x="13792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1" name="Полилиния 78"/>
            <p:cNvSpPr/>
            <p:nvPr/>
          </p:nvSpPr>
          <p:spPr>
            <a:xfrm>
              <a:off x="3078404" y="2743158"/>
              <a:ext cx="1062501" cy="137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19" y="8621"/>
                    <a:pt x="13294" y="16198"/>
                    <a:pt x="21600" y="21600"/>
                  </a:cubicBezTo>
                  <a:lnTo>
                    <a:pt x="13791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2" name="Полилиния 79"/>
            <p:cNvSpPr/>
            <p:nvPr/>
          </p:nvSpPr>
          <p:spPr>
            <a:xfrm>
              <a:off x="4617649" y="2743158"/>
              <a:ext cx="1062500" cy="137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20" y="8621"/>
                    <a:pt x="13294" y="16198"/>
                    <a:pt x="21600" y="21600"/>
                  </a:cubicBezTo>
                  <a:lnTo>
                    <a:pt x="13792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3" name="Полилиния 80"/>
            <p:cNvSpPr/>
            <p:nvPr/>
          </p:nvSpPr>
          <p:spPr>
            <a:xfrm>
              <a:off x="0" y="4114787"/>
              <a:ext cx="1062500" cy="137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19" y="8621"/>
                    <a:pt x="13294" y="16198"/>
                    <a:pt x="21600" y="21600"/>
                  </a:cubicBezTo>
                  <a:lnTo>
                    <a:pt x="13791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4" name="Полилиния 81"/>
            <p:cNvSpPr/>
            <p:nvPr/>
          </p:nvSpPr>
          <p:spPr>
            <a:xfrm>
              <a:off x="1539218" y="4114787"/>
              <a:ext cx="1062492" cy="137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20" y="8621"/>
                    <a:pt x="13294" y="16198"/>
                    <a:pt x="21600" y="21600"/>
                  </a:cubicBezTo>
                  <a:lnTo>
                    <a:pt x="13792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5" name="Полилиния 82"/>
            <p:cNvSpPr/>
            <p:nvPr/>
          </p:nvSpPr>
          <p:spPr>
            <a:xfrm>
              <a:off x="3078404" y="4114787"/>
              <a:ext cx="1062501" cy="137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19" y="8621"/>
                    <a:pt x="13294" y="16198"/>
                    <a:pt x="21600" y="21600"/>
                  </a:cubicBezTo>
                  <a:lnTo>
                    <a:pt x="13791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6" name="Полилиния 83"/>
            <p:cNvSpPr/>
            <p:nvPr/>
          </p:nvSpPr>
          <p:spPr>
            <a:xfrm>
              <a:off x="4617649" y="4114787"/>
              <a:ext cx="1062500" cy="137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20" y="8621"/>
                    <a:pt x="13294" y="16198"/>
                    <a:pt x="21600" y="21600"/>
                  </a:cubicBezTo>
                  <a:lnTo>
                    <a:pt x="13792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7" name="Полилиния 84"/>
            <p:cNvSpPr/>
            <p:nvPr/>
          </p:nvSpPr>
          <p:spPr>
            <a:xfrm>
              <a:off x="0" y="5486400"/>
              <a:ext cx="1062500" cy="137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19" y="8621"/>
                    <a:pt x="13294" y="16198"/>
                    <a:pt x="21600" y="21600"/>
                  </a:cubicBezTo>
                  <a:lnTo>
                    <a:pt x="13791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8" name="Полилиния 85"/>
            <p:cNvSpPr/>
            <p:nvPr/>
          </p:nvSpPr>
          <p:spPr>
            <a:xfrm>
              <a:off x="1539218" y="5486400"/>
              <a:ext cx="1062492" cy="137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20" y="8621"/>
                    <a:pt x="13294" y="16198"/>
                    <a:pt x="21600" y="21600"/>
                  </a:cubicBezTo>
                  <a:lnTo>
                    <a:pt x="13792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9" name="Полилиния 86"/>
            <p:cNvSpPr/>
            <p:nvPr/>
          </p:nvSpPr>
          <p:spPr>
            <a:xfrm>
              <a:off x="3078404" y="5486400"/>
              <a:ext cx="1062501" cy="137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19" y="8621"/>
                    <a:pt x="13294" y="16198"/>
                    <a:pt x="21600" y="21600"/>
                  </a:cubicBezTo>
                  <a:lnTo>
                    <a:pt x="13791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0" name="Полилиния 87"/>
            <p:cNvSpPr/>
            <p:nvPr/>
          </p:nvSpPr>
          <p:spPr>
            <a:xfrm>
              <a:off x="4617649" y="5486400"/>
              <a:ext cx="1062500" cy="137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5" y="0"/>
                  </a:moveTo>
                  <a:cubicBezTo>
                    <a:pt x="7420" y="8621"/>
                    <a:pt x="13294" y="16198"/>
                    <a:pt x="21600" y="21600"/>
                  </a:cubicBezTo>
                  <a:lnTo>
                    <a:pt x="13792" y="21600"/>
                  </a:lnTo>
                  <a:cubicBezTo>
                    <a:pt x="6650" y="15769"/>
                    <a:pt x="1709" y="8302"/>
                    <a:pt x="0" y="0"/>
                  </a:cubicBezTo>
                  <a:lnTo>
                    <a:pt x="543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Спасибо за внимание!"/>
          <p:cNvSpPr txBox="1">
            <a:spLocks noGrp="1"/>
          </p:cNvSpPr>
          <p:nvPr>
            <p:ph type="title" hasCustomPrompt="1"/>
          </p:nvPr>
        </p:nvSpPr>
        <p:spPr>
          <a:xfrm>
            <a:off x="620712" y="4372581"/>
            <a:ext cx="5475289" cy="182819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>
                <a:solidFill>
                  <a:schemeClr val="accent6">
                    <a:lumOff val="3921"/>
                  </a:schemeClr>
                </a:solidFill>
              </a:defRPr>
            </a:lvl1pPr>
          </a:lstStyle>
          <a:p>
            <a:r>
              <a:t>Спасибо за внимание!</a:t>
            </a:r>
          </a:p>
        </p:txBody>
      </p:sp>
      <p:sp>
        <p:nvSpPr>
          <p:cNvPr id="670" name="Рисунок 2"/>
          <p:cNvSpPr>
            <a:spLocks noGrp="1"/>
          </p:cNvSpPr>
          <p:nvPr>
            <p:ph type="pic" sz="quarter" idx="21"/>
          </p:nvPr>
        </p:nvSpPr>
        <p:spPr>
          <a:xfrm>
            <a:off x="658812" y="692150"/>
            <a:ext cx="1289051" cy="12890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grpSp>
        <p:nvGrpSpPr>
          <p:cNvPr id="691" name="Группа 124"/>
          <p:cNvGrpSpPr/>
          <p:nvPr/>
        </p:nvGrpSpPr>
        <p:grpSpPr>
          <a:xfrm>
            <a:off x="7156015" y="-1"/>
            <a:ext cx="5016894" cy="6858001"/>
            <a:chOff x="0" y="0"/>
            <a:chExt cx="5016893" cy="6857999"/>
          </a:xfrm>
        </p:grpSpPr>
        <p:sp>
          <p:nvSpPr>
            <p:cNvPr id="671" name="Полилиния 84"/>
            <p:cNvSpPr/>
            <p:nvPr/>
          </p:nvSpPr>
          <p:spPr>
            <a:xfrm>
              <a:off x="-1" y="0"/>
              <a:ext cx="1175095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Полилиния 85"/>
            <p:cNvSpPr/>
            <p:nvPr/>
          </p:nvSpPr>
          <p:spPr>
            <a:xfrm>
              <a:off x="-1" y="1371663"/>
              <a:ext cx="1175095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Полилиния 86"/>
            <p:cNvSpPr/>
            <p:nvPr/>
          </p:nvSpPr>
          <p:spPr>
            <a:xfrm>
              <a:off x="-1" y="2743262"/>
              <a:ext cx="1175095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4" name="Полилиния 87"/>
            <p:cNvSpPr/>
            <p:nvPr/>
          </p:nvSpPr>
          <p:spPr>
            <a:xfrm>
              <a:off x="-1" y="4114986"/>
              <a:ext cx="1175095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5" name="Полилиния 88"/>
            <p:cNvSpPr/>
            <p:nvPr/>
          </p:nvSpPr>
          <p:spPr>
            <a:xfrm>
              <a:off x="-1" y="5486591"/>
              <a:ext cx="1175095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4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4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6" name="Полилиния 89"/>
            <p:cNvSpPr/>
            <p:nvPr/>
          </p:nvSpPr>
          <p:spPr>
            <a:xfrm>
              <a:off x="1280536" y="0"/>
              <a:ext cx="1175090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Полилиния 90"/>
            <p:cNvSpPr/>
            <p:nvPr/>
          </p:nvSpPr>
          <p:spPr>
            <a:xfrm>
              <a:off x="1280536" y="1371663"/>
              <a:ext cx="1175090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Полилиния 91"/>
            <p:cNvSpPr/>
            <p:nvPr/>
          </p:nvSpPr>
          <p:spPr>
            <a:xfrm>
              <a:off x="1280536" y="2743262"/>
              <a:ext cx="1175090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9" name="Полилиния 92"/>
            <p:cNvSpPr/>
            <p:nvPr/>
          </p:nvSpPr>
          <p:spPr>
            <a:xfrm>
              <a:off x="1280536" y="4114986"/>
              <a:ext cx="1175090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0" name="Полилиния 93"/>
            <p:cNvSpPr/>
            <p:nvPr/>
          </p:nvSpPr>
          <p:spPr>
            <a:xfrm>
              <a:off x="1280536" y="5486591"/>
              <a:ext cx="1175090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4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Полилиния 94"/>
            <p:cNvSpPr/>
            <p:nvPr/>
          </p:nvSpPr>
          <p:spPr>
            <a:xfrm>
              <a:off x="2561174" y="0"/>
              <a:ext cx="1175084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Полилиния 95"/>
            <p:cNvSpPr/>
            <p:nvPr/>
          </p:nvSpPr>
          <p:spPr>
            <a:xfrm>
              <a:off x="2561174" y="1371663"/>
              <a:ext cx="1175084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3" name="Полилиния 96"/>
            <p:cNvSpPr/>
            <p:nvPr/>
          </p:nvSpPr>
          <p:spPr>
            <a:xfrm>
              <a:off x="2561174" y="2743262"/>
              <a:ext cx="1175084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4" name="Полилиния 97"/>
            <p:cNvSpPr/>
            <p:nvPr/>
          </p:nvSpPr>
          <p:spPr>
            <a:xfrm>
              <a:off x="2561174" y="4114986"/>
              <a:ext cx="1175084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5" name="Полилиния 98"/>
            <p:cNvSpPr/>
            <p:nvPr/>
          </p:nvSpPr>
          <p:spPr>
            <a:xfrm>
              <a:off x="2561174" y="5486591"/>
              <a:ext cx="1175084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6" name="Полилиния 99"/>
            <p:cNvSpPr/>
            <p:nvPr/>
          </p:nvSpPr>
          <p:spPr>
            <a:xfrm>
              <a:off x="3841808" y="0"/>
              <a:ext cx="1175086" cy="13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7" name="Полилиния 100"/>
            <p:cNvSpPr/>
            <p:nvPr/>
          </p:nvSpPr>
          <p:spPr>
            <a:xfrm>
              <a:off x="3841808" y="1371663"/>
              <a:ext cx="1175086" cy="13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8" name="Полилиния 101"/>
            <p:cNvSpPr/>
            <p:nvPr/>
          </p:nvSpPr>
          <p:spPr>
            <a:xfrm>
              <a:off x="3841808" y="2743262"/>
              <a:ext cx="1175086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9" name="Полилиния 102"/>
            <p:cNvSpPr/>
            <p:nvPr/>
          </p:nvSpPr>
          <p:spPr>
            <a:xfrm>
              <a:off x="3841808" y="4114986"/>
              <a:ext cx="1175086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Полилиния 103"/>
            <p:cNvSpPr/>
            <p:nvPr/>
          </p:nvSpPr>
          <p:spPr>
            <a:xfrm>
              <a:off x="3841808" y="5486591"/>
              <a:ext cx="1175086" cy="137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45" y="0"/>
                  </a:moveTo>
                  <a:cubicBezTo>
                    <a:pt x="11297" y="8171"/>
                    <a:pt x="15531" y="15584"/>
                    <a:pt x="21600" y="21600"/>
                  </a:cubicBezTo>
                  <a:lnTo>
                    <a:pt x="9645" y="21600"/>
                  </a:lnTo>
                  <a:cubicBezTo>
                    <a:pt x="4703" y="15233"/>
                    <a:pt x="1344" y="7899"/>
                    <a:pt x="0" y="0"/>
                  </a:cubicBezTo>
                  <a:lnTo>
                    <a:pt x="9645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9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Спасибо за внимание!"/>
          <p:cNvSpPr txBox="1">
            <a:spLocks noGrp="1"/>
          </p:cNvSpPr>
          <p:nvPr>
            <p:ph type="title" hasCustomPrompt="1"/>
          </p:nvPr>
        </p:nvSpPr>
        <p:spPr>
          <a:xfrm>
            <a:off x="620712" y="3724881"/>
            <a:ext cx="5475289" cy="182819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>
                <a:solidFill>
                  <a:schemeClr val="accent6">
                    <a:lumOff val="3921"/>
                  </a:schemeClr>
                </a:solidFill>
              </a:defRPr>
            </a:lvl1pPr>
          </a:lstStyle>
          <a:p>
            <a:r>
              <a:t>Спасибо за внимание!</a:t>
            </a:r>
          </a:p>
        </p:txBody>
      </p:sp>
      <p:sp>
        <p:nvSpPr>
          <p:cNvPr id="700" name="Рисунок 2"/>
          <p:cNvSpPr>
            <a:spLocks noGrp="1"/>
          </p:cNvSpPr>
          <p:nvPr>
            <p:ph type="pic" sz="quarter" idx="21"/>
          </p:nvPr>
        </p:nvSpPr>
        <p:spPr>
          <a:xfrm>
            <a:off x="658812" y="692150"/>
            <a:ext cx="1289051" cy="12890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0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812" y="5842000"/>
            <a:ext cx="5437189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lumOff val="3921"/>
                  </a:schemeClr>
                </a:solidFill>
              </a:defRPr>
            </a:lvl1pPr>
            <a:lvl2pPr>
              <a:defRPr>
                <a:solidFill>
                  <a:schemeClr val="accent6">
                    <a:lumOff val="3921"/>
                  </a:schemeClr>
                </a:solidFill>
              </a:defRPr>
            </a:lvl2pPr>
            <a:lvl3pPr>
              <a:defRPr>
                <a:solidFill>
                  <a:schemeClr val="accent6">
                    <a:lumOff val="3921"/>
                  </a:schemeClr>
                </a:solidFill>
              </a:defRPr>
            </a:lvl3pPr>
            <a:lvl4pPr>
              <a:defRPr>
                <a:solidFill>
                  <a:schemeClr val="accent6">
                    <a:lumOff val="3921"/>
                  </a:schemeClr>
                </a:solidFill>
              </a:defRPr>
            </a:lvl4pPr>
            <a:lvl5pPr>
              <a:defRPr>
                <a:solidFill>
                  <a:schemeClr val="accent6">
                    <a:lumOff val="3921"/>
                  </a:schemeClr>
                </a:solidFill>
              </a:defRPr>
            </a:lvl5pPr>
          </a:lstStyle>
          <a:p>
            <a:r>
              <a:t>Василий Иванов, должность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714" name="Группа 76"/>
          <p:cNvGrpSpPr/>
          <p:nvPr/>
        </p:nvGrpSpPr>
        <p:grpSpPr>
          <a:xfrm>
            <a:off x="7066328" y="0"/>
            <a:ext cx="5103284" cy="6858001"/>
            <a:chOff x="0" y="0"/>
            <a:chExt cx="5103283" cy="6857999"/>
          </a:xfrm>
        </p:grpSpPr>
        <p:sp>
          <p:nvSpPr>
            <p:cNvPr id="702" name="Полилиния 77"/>
            <p:cNvSpPr/>
            <p:nvPr/>
          </p:nvSpPr>
          <p:spPr>
            <a:xfrm>
              <a:off x="-1" y="64"/>
              <a:ext cx="1490313" cy="171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4" y="21600"/>
                  </a:lnTo>
                  <a:cubicBezTo>
                    <a:pt x="15862" y="15704"/>
                    <a:pt x="20125" y="8254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3" name="Полилиния 78"/>
            <p:cNvSpPr/>
            <p:nvPr/>
          </p:nvSpPr>
          <p:spPr>
            <a:xfrm>
              <a:off x="-1" y="1714642"/>
              <a:ext cx="1490313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4" y="21600"/>
                  </a:lnTo>
                  <a:cubicBezTo>
                    <a:pt x="15862" y="15704"/>
                    <a:pt x="20125" y="8253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4" name="Полилиния 79"/>
            <p:cNvSpPr/>
            <p:nvPr/>
          </p:nvSpPr>
          <p:spPr>
            <a:xfrm>
              <a:off x="-1" y="3428907"/>
              <a:ext cx="1490313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3"/>
                    <a:pt x="0" y="0"/>
                  </a:cubicBezTo>
                  <a:lnTo>
                    <a:pt x="9674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5" name="Полилиния 80"/>
            <p:cNvSpPr/>
            <p:nvPr/>
          </p:nvSpPr>
          <p:spPr>
            <a:xfrm>
              <a:off x="-1" y="5143734"/>
              <a:ext cx="1490313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4"/>
                    <a:pt x="0" y="0"/>
                  </a:cubicBezTo>
                  <a:lnTo>
                    <a:pt x="9674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6" name="Полилиния 81"/>
            <p:cNvSpPr/>
            <p:nvPr/>
          </p:nvSpPr>
          <p:spPr>
            <a:xfrm>
              <a:off x="1806526" y="64"/>
              <a:ext cx="1490321" cy="171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2" y="15704"/>
                    <a:pt x="20125" y="8254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7" name="Полилиния 82"/>
            <p:cNvSpPr/>
            <p:nvPr/>
          </p:nvSpPr>
          <p:spPr>
            <a:xfrm>
              <a:off x="3612962" y="0"/>
              <a:ext cx="1490322" cy="1714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1" y="15704"/>
                    <a:pt x="20125" y="8254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Полилиния 83"/>
            <p:cNvSpPr/>
            <p:nvPr/>
          </p:nvSpPr>
          <p:spPr>
            <a:xfrm>
              <a:off x="1806526" y="1714642"/>
              <a:ext cx="1490321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2" y="15704"/>
                    <a:pt x="20125" y="8253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Полилиния 84"/>
            <p:cNvSpPr/>
            <p:nvPr/>
          </p:nvSpPr>
          <p:spPr>
            <a:xfrm>
              <a:off x="1806526" y="3428907"/>
              <a:ext cx="1490321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3"/>
                    <a:pt x="0" y="0"/>
                  </a:cubicBezTo>
                  <a:lnTo>
                    <a:pt x="9673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0" name="Полилиния 85"/>
            <p:cNvSpPr/>
            <p:nvPr/>
          </p:nvSpPr>
          <p:spPr>
            <a:xfrm>
              <a:off x="3612962" y="1714576"/>
              <a:ext cx="1490322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1" y="15704"/>
                    <a:pt x="20125" y="8253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1" name="Полилиния 86"/>
            <p:cNvSpPr/>
            <p:nvPr/>
          </p:nvSpPr>
          <p:spPr>
            <a:xfrm>
              <a:off x="3612962" y="3428841"/>
              <a:ext cx="1490322" cy="171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3"/>
                    <a:pt x="0" y="0"/>
                  </a:cubicBezTo>
                  <a:lnTo>
                    <a:pt x="9673" y="0"/>
                  </a:lnTo>
                  <a:cubicBezTo>
                    <a:pt x="15861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2" name="Полилиния 87"/>
            <p:cNvSpPr/>
            <p:nvPr/>
          </p:nvSpPr>
          <p:spPr>
            <a:xfrm>
              <a:off x="1806526" y="5143734"/>
              <a:ext cx="1490321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4"/>
                    <a:pt x="0" y="0"/>
                  </a:cubicBezTo>
                  <a:lnTo>
                    <a:pt x="9673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3" name="Полилиния 88"/>
            <p:cNvSpPr/>
            <p:nvPr/>
          </p:nvSpPr>
          <p:spPr>
            <a:xfrm>
              <a:off x="3612962" y="5143668"/>
              <a:ext cx="1490322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4"/>
                    <a:pt x="0" y="0"/>
                  </a:cubicBezTo>
                  <a:lnTo>
                    <a:pt x="9673" y="0"/>
                  </a:lnTo>
                  <a:cubicBezTo>
                    <a:pt x="15861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rgbClr val="275DF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Спасибо за внимание!"/>
          <p:cNvSpPr txBox="1">
            <a:spLocks noGrp="1"/>
          </p:cNvSpPr>
          <p:nvPr>
            <p:ph type="title" hasCustomPrompt="1"/>
          </p:nvPr>
        </p:nvSpPr>
        <p:spPr>
          <a:xfrm>
            <a:off x="620712" y="3724881"/>
            <a:ext cx="5475289" cy="182819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600">
                <a:solidFill>
                  <a:schemeClr val="accent6">
                    <a:lumOff val="3921"/>
                  </a:schemeClr>
                </a:solidFill>
              </a:defRPr>
            </a:lvl1pPr>
          </a:lstStyle>
          <a:p>
            <a:r>
              <a:t>Спасибо за внимание!</a:t>
            </a:r>
          </a:p>
        </p:txBody>
      </p:sp>
      <p:sp>
        <p:nvSpPr>
          <p:cNvPr id="723" name="Рисунок 2"/>
          <p:cNvSpPr>
            <a:spLocks noGrp="1"/>
          </p:cNvSpPr>
          <p:nvPr>
            <p:ph type="pic" sz="quarter" idx="21"/>
          </p:nvPr>
        </p:nvSpPr>
        <p:spPr>
          <a:xfrm>
            <a:off x="658812" y="692150"/>
            <a:ext cx="1289051" cy="12890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812" y="5842000"/>
            <a:ext cx="5437189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lumOff val="3921"/>
                  </a:schemeClr>
                </a:solidFill>
              </a:defRPr>
            </a:lvl1pPr>
            <a:lvl2pPr>
              <a:defRPr>
                <a:solidFill>
                  <a:schemeClr val="accent6">
                    <a:lumOff val="3921"/>
                  </a:schemeClr>
                </a:solidFill>
              </a:defRPr>
            </a:lvl2pPr>
            <a:lvl3pPr>
              <a:defRPr>
                <a:solidFill>
                  <a:schemeClr val="accent6">
                    <a:lumOff val="3921"/>
                  </a:schemeClr>
                </a:solidFill>
              </a:defRPr>
            </a:lvl3pPr>
            <a:lvl4pPr>
              <a:defRPr>
                <a:solidFill>
                  <a:schemeClr val="accent6">
                    <a:lumOff val="3921"/>
                  </a:schemeClr>
                </a:solidFill>
              </a:defRPr>
            </a:lvl4pPr>
            <a:lvl5pPr>
              <a:defRPr>
                <a:solidFill>
                  <a:schemeClr val="accent6">
                    <a:lumOff val="3921"/>
                  </a:schemeClr>
                </a:solidFill>
              </a:defRPr>
            </a:lvl5pPr>
          </a:lstStyle>
          <a:p>
            <a:r>
              <a:t>Василий Иванов, должность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737" name="Группа 76"/>
          <p:cNvGrpSpPr/>
          <p:nvPr/>
        </p:nvGrpSpPr>
        <p:grpSpPr>
          <a:xfrm>
            <a:off x="7066328" y="0"/>
            <a:ext cx="5103284" cy="6858001"/>
            <a:chOff x="0" y="0"/>
            <a:chExt cx="5103283" cy="6857999"/>
          </a:xfrm>
        </p:grpSpPr>
        <p:sp>
          <p:nvSpPr>
            <p:cNvPr id="725" name="Полилиния 77"/>
            <p:cNvSpPr/>
            <p:nvPr/>
          </p:nvSpPr>
          <p:spPr>
            <a:xfrm>
              <a:off x="-1" y="64"/>
              <a:ext cx="1490313" cy="171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4" y="21600"/>
                  </a:lnTo>
                  <a:cubicBezTo>
                    <a:pt x="15862" y="15704"/>
                    <a:pt x="20125" y="8254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6" name="Полилиния 78"/>
            <p:cNvSpPr/>
            <p:nvPr/>
          </p:nvSpPr>
          <p:spPr>
            <a:xfrm>
              <a:off x="-1" y="1714642"/>
              <a:ext cx="1490313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4" y="21600"/>
                  </a:lnTo>
                  <a:cubicBezTo>
                    <a:pt x="15862" y="15704"/>
                    <a:pt x="20125" y="8253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7" name="Полилиния 79"/>
            <p:cNvSpPr/>
            <p:nvPr/>
          </p:nvSpPr>
          <p:spPr>
            <a:xfrm>
              <a:off x="-1" y="3428907"/>
              <a:ext cx="1490313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3"/>
                    <a:pt x="0" y="0"/>
                  </a:cubicBezTo>
                  <a:lnTo>
                    <a:pt x="9674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8" name="Полилиния 80"/>
            <p:cNvSpPr/>
            <p:nvPr/>
          </p:nvSpPr>
          <p:spPr>
            <a:xfrm>
              <a:off x="-1" y="5143734"/>
              <a:ext cx="1490313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4"/>
                    <a:pt x="0" y="0"/>
                  </a:cubicBezTo>
                  <a:lnTo>
                    <a:pt x="9674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9" name="Полилиния 81"/>
            <p:cNvSpPr/>
            <p:nvPr/>
          </p:nvSpPr>
          <p:spPr>
            <a:xfrm>
              <a:off x="1806526" y="64"/>
              <a:ext cx="1490321" cy="171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2" y="15704"/>
                    <a:pt x="20125" y="8254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0" name="Полилиния 82"/>
            <p:cNvSpPr/>
            <p:nvPr/>
          </p:nvSpPr>
          <p:spPr>
            <a:xfrm>
              <a:off x="3612962" y="0"/>
              <a:ext cx="1490322" cy="1714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1" y="15704"/>
                    <a:pt x="20125" y="8254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1" name="Полилиния 83"/>
            <p:cNvSpPr/>
            <p:nvPr/>
          </p:nvSpPr>
          <p:spPr>
            <a:xfrm>
              <a:off x="1806526" y="1714642"/>
              <a:ext cx="1490321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2" y="15704"/>
                    <a:pt x="20125" y="8253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2" name="Полилиния 84"/>
            <p:cNvSpPr/>
            <p:nvPr/>
          </p:nvSpPr>
          <p:spPr>
            <a:xfrm>
              <a:off x="1806526" y="3428907"/>
              <a:ext cx="1490321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3"/>
                    <a:pt x="0" y="0"/>
                  </a:cubicBezTo>
                  <a:lnTo>
                    <a:pt x="9673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3" name="Полилиния 85"/>
            <p:cNvSpPr/>
            <p:nvPr/>
          </p:nvSpPr>
          <p:spPr>
            <a:xfrm>
              <a:off x="3612962" y="1714576"/>
              <a:ext cx="1490322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0"/>
                  </a:moveTo>
                  <a:cubicBezTo>
                    <a:pt x="13064" y="8701"/>
                    <a:pt x="7638" y="16307"/>
                    <a:pt x="0" y="21600"/>
                  </a:cubicBezTo>
                  <a:lnTo>
                    <a:pt x="9673" y="21600"/>
                  </a:lnTo>
                  <a:cubicBezTo>
                    <a:pt x="15861" y="15704"/>
                    <a:pt x="20125" y="8253"/>
                    <a:pt x="21600" y="0"/>
                  </a:cubicBezTo>
                  <a:lnTo>
                    <a:pt x="14879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4" name="Полилиния 86"/>
            <p:cNvSpPr/>
            <p:nvPr/>
          </p:nvSpPr>
          <p:spPr>
            <a:xfrm>
              <a:off x="3612962" y="3428841"/>
              <a:ext cx="1490322" cy="171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3"/>
                    <a:pt x="0" y="0"/>
                  </a:cubicBezTo>
                  <a:lnTo>
                    <a:pt x="9673" y="0"/>
                  </a:lnTo>
                  <a:cubicBezTo>
                    <a:pt x="15861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5" name="Полилиния 87"/>
            <p:cNvSpPr/>
            <p:nvPr/>
          </p:nvSpPr>
          <p:spPr>
            <a:xfrm>
              <a:off x="1806526" y="5143734"/>
              <a:ext cx="1490321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4"/>
                    <a:pt x="0" y="0"/>
                  </a:cubicBezTo>
                  <a:lnTo>
                    <a:pt x="9673" y="0"/>
                  </a:lnTo>
                  <a:cubicBezTo>
                    <a:pt x="15862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6" name="Полилиния 88"/>
            <p:cNvSpPr/>
            <p:nvPr/>
          </p:nvSpPr>
          <p:spPr>
            <a:xfrm>
              <a:off x="3612962" y="5143668"/>
              <a:ext cx="1490322" cy="171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79" y="21600"/>
                  </a:moveTo>
                  <a:cubicBezTo>
                    <a:pt x="13064" y="12900"/>
                    <a:pt x="7638" y="5294"/>
                    <a:pt x="0" y="0"/>
                  </a:cubicBezTo>
                  <a:lnTo>
                    <a:pt x="9673" y="0"/>
                  </a:lnTo>
                  <a:cubicBezTo>
                    <a:pt x="15861" y="5896"/>
                    <a:pt x="20125" y="13347"/>
                    <a:pt x="21600" y="21600"/>
                  </a:cubicBezTo>
                  <a:lnTo>
                    <a:pt x="14879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984814-7690-9B14-C409-2B3CB11E4B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05" t="247" b="-247"/>
          <a:stretch/>
        </p:blipFill>
        <p:spPr>
          <a:xfrm>
            <a:off x="2225062" y="16938"/>
            <a:ext cx="9966938" cy="6858000"/>
          </a:xfrm>
          <a:prstGeom prst="rect">
            <a:avLst/>
          </a:prstGeom>
        </p:spPr>
      </p:pic>
      <p:sp>
        <p:nvSpPr>
          <p:cNvPr id="7" name="Текст 34">
            <a:extLst>
              <a:ext uri="{FF2B5EF4-FFF2-40B4-BE49-F238E27FC236}">
                <a16:creationId xmlns:a16="http://schemas.microsoft.com/office/drawing/2014/main" id="{8A270FA7-C498-CB4A-B93B-68BF44D6B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</p:spPr>
        <p:txBody>
          <a:bodyPr l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Добавьте подзаголовок — раскройте детали вашей темы</a:t>
            </a:r>
          </a:p>
        </p:txBody>
      </p:sp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083D9462-612F-9C48-836D-B9594353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Напишите тему презентации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235667C-BDD8-D942-A75A-566688C9F367}"/>
              </a:ext>
            </a:extLst>
          </p:cNvPr>
          <p:cNvGrpSpPr/>
          <p:nvPr userDrawn="1"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EC1D78B-670B-7642-BA5B-F4AC8C8747C5}"/>
                </a:ext>
              </a:extLst>
            </p:cNvPr>
            <p:cNvGrpSpPr/>
            <p:nvPr userDrawn="1"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id="{579BFD20-AECE-2849-828B-59A1905806F7}"/>
                  </a:ext>
                </a:extLst>
              </p:cNvPr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>
                  <a:gd name="connsiteX0" fmla="*/ 0 w 952500"/>
                  <a:gd name="connsiteY0" fmla="*/ 457200 h 952500"/>
                  <a:gd name="connsiteX1" fmla="*/ 66955 w 952500"/>
                  <a:gd name="connsiteY1" fmla="*/ 66955 h 952500"/>
                  <a:gd name="connsiteX2" fmla="*/ 457200 w 952500"/>
                  <a:gd name="connsiteY2" fmla="*/ 0 h 952500"/>
                  <a:gd name="connsiteX3" fmla="*/ 495300 w 952500"/>
                  <a:gd name="connsiteY3" fmla="*/ 0 h 952500"/>
                  <a:gd name="connsiteX4" fmla="*/ 885545 w 952500"/>
                  <a:gd name="connsiteY4" fmla="*/ 66955 h 952500"/>
                  <a:gd name="connsiteX5" fmla="*/ 952500 w 952500"/>
                  <a:gd name="connsiteY5" fmla="*/ 457200 h 952500"/>
                  <a:gd name="connsiteX6" fmla="*/ 952500 w 952500"/>
                  <a:gd name="connsiteY6" fmla="*/ 495300 h 952500"/>
                  <a:gd name="connsiteX7" fmla="*/ 885545 w 952500"/>
                  <a:gd name="connsiteY7" fmla="*/ 885545 h 952500"/>
                  <a:gd name="connsiteX8" fmla="*/ 495300 w 952500"/>
                  <a:gd name="connsiteY8" fmla="*/ 952500 h 952500"/>
                  <a:gd name="connsiteX9" fmla="*/ 457200 w 952500"/>
                  <a:gd name="connsiteY9" fmla="*/ 952500 h 952500"/>
                  <a:gd name="connsiteX10" fmla="*/ 66955 w 952500"/>
                  <a:gd name="connsiteY10" fmla="*/ 885545 h 952500"/>
                  <a:gd name="connsiteX11" fmla="*/ 0 w 952500"/>
                  <a:gd name="connsiteY11" fmla="*/ 495300 h 952500"/>
                  <a:gd name="connsiteX12" fmla="*/ 0 w 952500"/>
                  <a:gd name="connsiteY12" fmla="*/ 457200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0" h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" name="Полилиния 5">
                <a:extLst>
                  <a:ext uri="{FF2B5EF4-FFF2-40B4-BE49-F238E27FC236}">
                    <a16:creationId xmlns:a16="http://schemas.microsoft.com/office/drawing/2014/main" id="{F140745B-8507-994D-BEDA-5FD44518CB0A}"/>
                  </a:ext>
                </a:extLst>
              </p:cNvPr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>
                  <a:gd name="connsiteX0" fmla="*/ 346075 w 635397"/>
                  <a:gd name="connsiteY0" fmla="*/ 396478 h 396478"/>
                  <a:gd name="connsiteX1" fmla="*/ 0 w 635397"/>
                  <a:gd name="connsiteY1" fmla="*/ 0 h 396478"/>
                  <a:gd name="connsiteX2" fmla="*/ 108744 w 635397"/>
                  <a:gd name="connsiteY2" fmla="*/ 0 h 396478"/>
                  <a:gd name="connsiteX3" fmla="*/ 255982 w 635397"/>
                  <a:gd name="connsiteY3" fmla="*/ 274637 h 396478"/>
                  <a:gd name="connsiteX4" fmla="*/ 255982 w 635397"/>
                  <a:gd name="connsiteY4" fmla="*/ 0 h 396478"/>
                  <a:gd name="connsiteX5" fmla="*/ 358380 w 635397"/>
                  <a:gd name="connsiteY5" fmla="*/ 0 h 396478"/>
                  <a:gd name="connsiteX6" fmla="*/ 358380 w 635397"/>
                  <a:gd name="connsiteY6" fmla="*/ 156764 h 396478"/>
                  <a:gd name="connsiteX7" fmla="*/ 509185 w 635397"/>
                  <a:gd name="connsiteY7" fmla="*/ 0 h 396478"/>
                  <a:gd name="connsiteX8" fmla="*/ 611581 w 635397"/>
                  <a:gd name="connsiteY8" fmla="*/ 0 h 396478"/>
                  <a:gd name="connsiteX9" fmla="*/ 472278 w 635397"/>
                  <a:gd name="connsiteY9" fmla="*/ 197643 h 396478"/>
                  <a:gd name="connsiteX10" fmla="*/ 635398 w 635397"/>
                  <a:gd name="connsiteY10" fmla="*/ 396478 h 396478"/>
                  <a:gd name="connsiteX11" fmla="*/ 522682 w 635397"/>
                  <a:gd name="connsiteY11" fmla="*/ 396478 h 396478"/>
                  <a:gd name="connsiteX12" fmla="*/ 358380 w 635397"/>
                  <a:gd name="connsiteY12" fmla="*/ 254793 h 396478"/>
                  <a:gd name="connsiteX13" fmla="*/ 358380 w 635397"/>
                  <a:gd name="connsiteY13" fmla="*/ 396478 h 396478"/>
                  <a:gd name="connsiteX14" fmla="*/ 346075 w 635397"/>
                  <a:gd name="connsiteY14" fmla="*/ 396478 h 39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35397" h="396478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27C4FAC-F8A8-B14C-9F21-2AEEFCB760D1}"/>
                </a:ext>
              </a:extLst>
            </p:cNvPr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>
                <a:gd name="connsiteX0" fmla="*/ 145891 w 861139"/>
                <a:gd name="connsiteY0" fmla="*/ 17950 h 540569"/>
                <a:gd name="connsiteX1" fmla="*/ 142940 w 861139"/>
                <a:gd name="connsiteY1" fmla="*/ 4425 h 540569"/>
                <a:gd name="connsiteX2" fmla="*/ 140181 w 861139"/>
                <a:gd name="connsiteY2" fmla="*/ 1853 h 540569"/>
                <a:gd name="connsiteX3" fmla="*/ 126857 w 861139"/>
                <a:gd name="connsiteY3" fmla="*/ 234 h 540569"/>
                <a:gd name="connsiteX4" fmla="*/ 17126 w 861139"/>
                <a:gd name="connsiteY4" fmla="*/ 233 h 540569"/>
                <a:gd name="connsiteX5" fmla="*/ 3612 w 861139"/>
                <a:gd name="connsiteY5" fmla="*/ 2043 h 540569"/>
                <a:gd name="connsiteX6" fmla="*/ 1043 w 861139"/>
                <a:gd name="connsiteY6" fmla="*/ 4901 h 540569"/>
                <a:gd name="connsiteX7" fmla="*/ 1043 w 861139"/>
                <a:gd name="connsiteY7" fmla="*/ 18807 h 540569"/>
                <a:gd name="connsiteX8" fmla="*/ 473369 w 861139"/>
                <a:gd name="connsiteY8" fmla="*/ 540015 h 540569"/>
                <a:gd name="connsiteX9" fmla="*/ 485741 w 861139"/>
                <a:gd name="connsiteY9" fmla="*/ 538396 h 540569"/>
                <a:gd name="connsiteX10" fmla="*/ 488216 w 861139"/>
                <a:gd name="connsiteY10" fmla="*/ 535919 h 540569"/>
                <a:gd name="connsiteX11" fmla="*/ 489929 w 861139"/>
                <a:gd name="connsiteY11" fmla="*/ 523442 h 540569"/>
                <a:gd name="connsiteX12" fmla="*/ 489929 w 861139"/>
                <a:gd name="connsiteY12" fmla="*/ 346086 h 540569"/>
                <a:gd name="connsiteX13" fmla="*/ 708819 w 861139"/>
                <a:gd name="connsiteY13" fmla="*/ 526109 h 540569"/>
                <a:gd name="connsiteX14" fmla="*/ 714053 w 861139"/>
                <a:gd name="connsiteY14" fmla="*/ 537444 h 540569"/>
                <a:gd name="connsiteX15" fmla="*/ 716623 w 861139"/>
                <a:gd name="connsiteY15" fmla="*/ 539253 h 540569"/>
                <a:gd name="connsiteX16" fmla="*/ 728329 w 861139"/>
                <a:gd name="connsiteY16" fmla="*/ 540396 h 540569"/>
                <a:gd name="connsiteX17" fmla="*/ 842532 w 861139"/>
                <a:gd name="connsiteY17" fmla="*/ 540396 h 540569"/>
                <a:gd name="connsiteX18" fmla="*/ 858140 w 861139"/>
                <a:gd name="connsiteY18" fmla="*/ 538110 h 540569"/>
                <a:gd name="connsiteX19" fmla="*/ 860615 w 861139"/>
                <a:gd name="connsiteY19" fmla="*/ 534681 h 540569"/>
                <a:gd name="connsiteX20" fmla="*/ 858045 w 861139"/>
                <a:gd name="connsiteY20" fmla="*/ 519346 h 540569"/>
                <a:gd name="connsiteX21" fmla="*/ 646007 w 861139"/>
                <a:gd name="connsiteY21" fmla="*/ 270458 h 540569"/>
                <a:gd name="connsiteX22" fmla="*/ 835395 w 861139"/>
                <a:gd name="connsiteY22" fmla="*/ 20617 h 540569"/>
                <a:gd name="connsiteX23" fmla="*/ 837013 w 861139"/>
                <a:gd name="connsiteY23" fmla="*/ 6044 h 540569"/>
                <a:gd name="connsiteX24" fmla="*/ 834538 w 861139"/>
                <a:gd name="connsiteY24" fmla="*/ 2805 h 540569"/>
                <a:gd name="connsiteX25" fmla="*/ 819692 w 861139"/>
                <a:gd name="connsiteY25" fmla="*/ 614 h 540569"/>
                <a:gd name="connsiteX26" fmla="*/ 708153 w 861139"/>
                <a:gd name="connsiteY26" fmla="*/ 614 h 540569"/>
                <a:gd name="connsiteX27" fmla="*/ 695876 w 861139"/>
                <a:gd name="connsiteY27" fmla="*/ 1948 h 540569"/>
                <a:gd name="connsiteX28" fmla="*/ 693116 w 861139"/>
                <a:gd name="connsiteY28" fmla="*/ 4043 h 540569"/>
                <a:gd name="connsiteX29" fmla="*/ 688643 w 861139"/>
                <a:gd name="connsiteY29" fmla="*/ 16521 h 540569"/>
                <a:gd name="connsiteX30" fmla="*/ 489643 w 861139"/>
                <a:gd name="connsiteY30" fmla="*/ 213784 h 540569"/>
                <a:gd name="connsiteX31" fmla="*/ 489643 w 861139"/>
                <a:gd name="connsiteY31" fmla="*/ 19569 h 540569"/>
                <a:gd name="connsiteX32" fmla="*/ 487740 w 861139"/>
                <a:gd name="connsiteY32" fmla="*/ 5282 h 540569"/>
                <a:gd name="connsiteX33" fmla="*/ 484885 w 861139"/>
                <a:gd name="connsiteY33" fmla="*/ 2424 h 540569"/>
                <a:gd name="connsiteX34" fmla="*/ 470609 w 861139"/>
                <a:gd name="connsiteY34" fmla="*/ 614 h 540569"/>
                <a:gd name="connsiteX35" fmla="*/ 368302 w 861139"/>
                <a:gd name="connsiteY35" fmla="*/ 614 h 540569"/>
                <a:gd name="connsiteX36" fmla="*/ 354122 w 861139"/>
                <a:gd name="connsiteY36" fmla="*/ 2424 h 540569"/>
                <a:gd name="connsiteX37" fmla="*/ 351267 w 861139"/>
                <a:gd name="connsiteY37" fmla="*/ 5282 h 540569"/>
                <a:gd name="connsiteX38" fmla="*/ 349363 w 861139"/>
                <a:gd name="connsiteY38" fmla="*/ 19569 h 540569"/>
                <a:gd name="connsiteX39" fmla="*/ 349363 w 861139"/>
                <a:gd name="connsiteY39" fmla="*/ 375804 h 540569"/>
                <a:gd name="connsiteX40" fmla="*/ 145891 w 861139"/>
                <a:gd name="connsiteY40" fmla="*/ 17950 h 54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61139" h="54056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3729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Финальный с Q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TA">
            <a:extLst>
              <a:ext uri="{FF2B5EF4-FFF2-40B4-BE49-F238E27FC236}">
                <a16:creationId xmlns:a16="http://schemas.microsoft.com/office/drawing/2014/main" id="{DA96CE9B-0F6A-F443-A26C-EA507914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121626-1FC2-D949-8DC1-536B3B6010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813" y="692150"/>
            <a:ext cx="1289050" cy="1289050"/>
          </a:xfrm>
        </p:spPr>
        <p:txBody>
          <a:bodyPr/>
          <a:lstStyle/>
          <a:p>
            <a:endParaRPr lang="ru-RU"/>
          </a:p>
        </p:txBody>
      </p:sp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14535707-584D-CCEE-EECD-CFD9F4FC5E04}"/>
              </a:ext>
            </a:extLst>
          </p:cNvPr>
          <p:cNvGrpSpPr/>
          <p:nvPr userDrawn="1"/>
        </p:nvGrpSpPr>
        <p:grpSpPr>
          <a:xfrm>
            <a:off x="7156015" y="0"/>
            <a:ext cx="5016892" cy="6858000"/>
            <a:chOff x="7127683" y="0"/>
            <a:chExt cx="5045224" cy="6896730"/>
          </a:xfrm>
          <a:solidFill>
            <a:srgbClr val="275DF6"/>
          </a:solidFill>
        </p:grpSpPr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7000D834-F13D-403D-2721-B4BA7EDCD5C9}"/>
                </a:ext>
              </a:extLst>
            </p:cNvPr>
            <p:cNvSpPr/>
            <p:nvPr/>
          </p:nvSpPr>
          <p:spPr>
            <a:xfrm>
              <a:off x="7127683" y="0"/>
              <a:ext cx="1181730" cy="1379149"/>
            </a:xfrm>
            <a:custGeom>
              <a:avLst/>
              <a:gdLst>
                <a:gd name="connsiteX0" fmla="*/ 301638 w 675557"/>
                <a:gd name="connsiteY0" fmla="*/ 0 h 788415"/>
                <a:gd name="connsiteX1" fmla="*/ 675557 w 675557"/>
                <a:gd name="connsiteY1" fmla="*/ 788415 h 788415"/>
                <a:gd name="connsiteX2" fmla="*/ 301650 w 675557"/>
                <a:gd name="connsiteY2" fmla="*/ 788415 h 788415"/>
                <a:gd name="connsiteX3" fmla="*/ 0 w 675557"/>
                <a:gd name="connsiteY3" fmla="*/ 0 h 788415"/>
                <a:gd name="connsiteX4" fmla="*/ 301638 w 675557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5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2E1E82AD-773B-0805-07DC-19C9DA928ADB}"/>
                </a:ext>
              </a:extLst>
            </p:cNvPr>
            <p:cNvSpPr/>
            <p:nvPr/>
          </p:nvSpPr>
          <p:spPr>
            <a:xfrm>
              <a:off x="7127683" y="1379410"/>
              <a:ext cx="1181730" cy="1379144"/>
            </a:xfrm>
            <a:custGeom>
              <a:avLst/>
              <a:gdLst>
                <a:gd name="connsiteX0" fmla="*/ 301638 w 675557"/>
                <a:gd name="connsiteY0" fmla="*/ 0 h 788412"/>
                <a:gd name="connsiteX1" fmla="*/ 675557 w 675557"/>
                <a:gd name="connsiteY1" fmla="*/ 788413 h 788412"/>
                <a:gd name="connsiteX2" fmla="*/ 301650 w 675557"/>
                <a:gd name="connsiteY2" fmla="*/ 788413 h 788412"/>
                <a:gd name="connsiteX3" fmla="*/ 0 w 675557"/>
                <a:gd name="connsiteY3" fmla="*/ 0 h 788412"/>
                <a:gd name="connsiteX4" fmla="*/ 301638 w 675557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2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4E5FE769-E861-4623-DAED-13DAC0AC2BA9}"/>
                </a:ext>
              </a:extLst>
            </p:cNvPr>
            <p:cNvSpPr/>
            <p:nvPr/>
          </p:nvSpPr>
          <p:spPr>
            <a:xfrm>
              <a:off x="7127683" y="275875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48646398-448B-C5B5-111D-14BFE97FB21E}"/>
                </a:ext>
              </a:extLst>
            </p:cNvPr>
            <p:cNvSpPr/>
            <p:nvPr/>
          </p:nvSpPr>
          <p:spPr>
            <a:xfrm>
              <a:off x="7127683" y="4138225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B67EC12C-1831-DCF0-A2AB-24825454C8E6}"/>
                </a:ext>
              </a:extLst>
            </p:cNvPr>
            <p:cNvSpPr/>
            <p:nvPr/>
          </p:nvSpPr>
          <p:spPr>
            <a:xfrm>
              <a:off x="7127683" y="5517577"/>
              <a:ext cx="1181730" cy="1379153"/>
            </a:xfrm>
            <a:custGeom>
              <a:avLst/>
              <a:gdLst>
                <a:gd name="connsiteX0" fmla="*/ 301638 w 675557"/>
                <a:gd name="connsiteY0" fmla="*/ 0 h 788417"/>
                <a:gd name="connsiteX1" fmla="*/ 675557 w 675557"/>
                <a:gd name="connsiteY1" fmla="*/ 788417 h 788417"/>
                <a:gd name="connsiteX2" fmla="*/ 301650 w 675557"/>
                <a:gd name="connsiteY2" fmla="*/ 788417 h 788417"/>
                <a:gd name="connsiteX3" fmla="*/ 0 w 675557"/>
                <a:gd name="connsiteY3" fmla="*/ 0 h 788417"/>
                <a:gd name="connsiteX4" fmla="*/ 301638 w 675557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7" h="78841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164C534F-A2E5-E3A6-1A0B-529D118C364A}"/>
                </a:ext>
              </a:extLst>
            </p:cNvPr>
            <p:cNvSpPr/>
            <p:nvPr/>
          </p:nvSpPr>
          <p:spPr>
            <a:xfrm>
              <a:off x="8415451" y="0"/>
              <a:ext cx="1181725" cy="1379149"/>
            </a:xfrm>
            <a:custGeom>
              <a:avLst/>
              <a:gdLst>
                <a:gd name="connsiteX0" fmla="*/ 301641 w 675554"/>
                <a:gd name="connsiteY0" fmla="*/ 0 h 788415"/>
                <a:gd name="connsiteX1" fmla="*/ 675554 w 675554"/>
                <a:gd name="connsiteY1" fmla="*/ 788415 h 788415"/>
                <a:gd name="connsiteX2" fmla="*/ 301651 w 675554"/>
                <a:gd name="connsiteY2" fmla="*/ 788415 h 788415"/>
                <a:gd name="connsiteX3" fmla="*/ 0 w 675554"/>
                <a:gd name="connsiteY3" fmla="*/ 0 h 788415"/>
                <a:gd name="connsiteX4" fmla="*/ 301641 w 675554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5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B8E9CB0-0A69-84FC-6D1C-11F76A360C27}"/>
                </a:ext>
              </a:extLst>
            </p:cNvPr>
            <p:cNvSpPr/>
            <p:nvPr/>
          </p:nvSpPr>
          <p:spPr>
            <a:xfrm>
              <a:off x="8415451" y="1379410"/>
              <a:ext cx="1181725" cy="1379144"/>
            </a:xfrm>
            <a:custGeom>
              <a:avLst/>
              <a:gdLst>
                <a:gd name="connsiteX0" fmla="*/ 301641 w 675554"/>
                <a:gd name="connsiteY0" fmla="*/ 0 h 788412"/>
                <a:gd name="connsiteX1" fmla="*/ 675554 w 675554"/>
                <a:gd name="connsiteY1" fmla="*/ 788413 h 788412"/>
                <a:gd name="connsiteX2" fmla="*/ 301651 w 675554"/>
                <a:gd name="connsiteY2" fmla="*/ 788413 h 788412"/>
                <a:gd name="connsiteX3" fmla="*/ 0 w 675554"/>
                <a:gd name="connsiteY3" fmla="*/ 0 h 788412"/>
                <a:gd name="connsiteX4" fmla="*/ 301641 w 675554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2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532C03E0-D961-F2ED-14E5-2F6E0DD0E221}"/>
                </a:ext>
              </a:extLst>
            </p:cNvPr>
            <p:cNvSpPr/>
            <p:nvPr/>
          </p:nvSpPr>
          <p:spPr>
            <a:xfrm>
              <a:off x="8415451" y="275875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B4E79C19-777C-AF2C-21D4-A56DE7698F08}"/>
                </a:ext>
              </a:extLst>
            </p:cNvPr>
            <p:cNvSpPr/>
            <p:nvPr/>
          </p:nvSpPr>
          <p:spPr>
            <a:xfrm>
              <a:off x="8415451" y="4138225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760A7797-46F8-17DF-5D20-7DC341FA8157}"/>
                </a:ext>
              </a:extLst>
            </p:cNvPr>
            <p:cNvSpPr/>
            <p:nvPr/>
          </p:nvSpPr>
          <p:spPr>
            <a:xfrm>
              <a:off x="8415451" y="5517577"/>
              <a:ext cx="1181725" cy="1379153"/>
            </a:xfrm>
            <a:custGeom>
              <a:avLst/>
              <a:gdLst>
                <a:gd name="connsiteX0" fmla="*/ 301641 w 675554"/>
                <a:gd name="connsiteY0" fmla="*/ 0 h 788417"/>
                <a:gd name="connsiteX1" fmla="*/ 675554 w 675554"/>
                <a:gd name="connsiteY1" fmla="*/ 788417 h 788417"/>
                <a:gd name="connsiteX2" fmla="*/ 301651 w 675554"/>
                <a:gd name="connsiteY2" fmla="*/ 788417 h 788417"/>
                <a:gd name="connsiteX3" fmla="*/ 0 w 675554"/>
                <a:gd name="connsiteY3" fmla="*/ 0 h 788417"/>
                <a:gd name="connsiteX4" fmla="*/ 301641 w 675554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4" h="788417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F852691-9968-8492-E84A-56448893C38D}"/>
                </a:ext>
              </a:extLst>
            </p:cNvPr>
            <p:cNvSpPr/>
            <p:nvPr/>
          </p:nvSpPr>
          <p:spPr>
            <a:xfrm>
              <a:off x="9703321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1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5FD7C0F9-6C93-1857-C9A1-5A4BD316DC44}"/>
                </a:ext>
              </a:extLst>
            </p:cNvPr>
            <p:cNvSpPr/>
            <p:nvPr/>
          </p:nvSpPr>
          <p:spPr>
            <a:xfrm>
              <a:off x="9703321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1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6EA032AC-1E73-66B4-2D5C-7A6F59DB8168}"/>
                </a:ext>
              </a:extLst>
            </p:cNvPr>
            <p:cNvSpPr/>
            <p:nvPr/>
          </p:nvSpPr>
          <p:spPr>
            <a:xfrm>
              <a:off x="9703321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34DA74E3-C35B-0FC7-7A5F-4E5D74304ADE}"/>
                </a:ext>
              </a:extLst>
            </p:cNvPr>
            <p:cNvSpPr/>
            <p:nvPr/>
          </p:nvSpPr>
          <p:spPr>
            <a:xfrm>
              <a:off x="9703321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65ED901D-9F75-33DA-41D9-F9C744245A84}"/>
                </a:ext>
              </a:extLst>
            </p:cNvPr>
            <p:cNvSpPr/>
            <p:nvPr/>
          </p:nvSpPr>
          <p:spPr>
            <a:xfrm>
              <a:off x="9703321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1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03E1B1B5-44CC-DA4D-68CE-A7313D1E7109}"/>
                </a:ext>
              </a:extLst>
            </p:cNvPr>
            <p:cNvSpPr/>
            <p:nvPr/>
          </p:nvSpPr>
          <p:spPr>
            <a:xfrm>
              <a:off x="10991187" y="0"/>
              <a:ext cx="1181720" cy="1379149"/>
            </a:xfrm>
            <a:custGeom>
              <a:avLst/>
              <a:gdLst>
                <a:gd name="connsiteX0" fmla="*/ 301638 w 675551"/>
                <a:gd name="connsiteY0" fmla="*/ 0 h 788415"/>
                <a:gd name="connsiteX1" fmla="*/ 675552 w 675551"/>
                <a:gd name="connsiteY1" fmla="*/ 788415 h 788415"/>
                <a:gd name="connsiteX2" fmla="*/ 301648 w 675551"/>
                <a:gd name="connsiteY2" fmla="*/ 788415 h 788415"/>
                <a:gd name="connsiteX3" fmla="*/ 0 w 675551"/>
                <a:gd name="connsiteY3" fmla="*/ 0 h 788415"/>
                <a:gd name="connsiteX4" fmla="*/ 301638 w 675551"/>
                <a:gd name="connsiteY4" fmla="*/ 0 h 78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5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C3D0A63F-6499-811B-CC58-FA138E62E905}"/>
                </a:ext>
              </a:extLst>
            </p:cNvPr>
            <p:cNvSpPr/>
            <p:nvPr/>
          </p:nvSpPr>
          <p:spPr>
            <a:xfrm>
              <a:off x="10991187" y="1379410"/>
              <a:ext cx="1181720" cy="1379144"/>
            </a:xfrm>
            <a:custGeom>
              <a:avLst/>
              <a:gdLst>
                <a:gd name="connsiteX0" fmla="*/ 301638 w 675551"/>
                <a:gd name="connsiteY0" fmla="*/ 0 h 788412"/>
                <a:gd name="connsiteX1" fmla="*/ 675552 w 675551"/>
                <a:gd name="connsiteY1" fmla="*/ 788413 h 788412"/>
                <a:gd name="connsiteX2" fmla="*/ 301648 w 675551"/>
                <a:gd name="connsiteY2" fmla="*/ 788413 h 788412"/>
                <a:gd name="connsiteX3" fmla="*/ 0 w 675551"/>
                <a:gd name="connsiteY3" fmla="*/ 0 h 788412"/>
                <a:gd name="connsiteX4" fmla="*/ 301638 w 675551"/>
                <a:gd name="connsiteY4" fmla="*/ 0 h 78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2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D053CD06-4B89-6A6B-761D-823D80EAFBED}"/>
                </a:ext>
              </a:extLst>
            </p:cNvPr>
            <p:cNvSpPr/>
            <p:nvPr/>
          </p:nvSpPr>
          <p:spPr>
            <a:xfrm>
              <a:off x="10991187" y="275875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99F36D28-F562-12EE-FB6A-BF4A59E74C37}"/>
                </a:ext>
              </a:extLst>
            </p:cNvPr>
            <p:cNvSpPr/>
            <p:nvPr/>
          </p:nvSpPr>
          <p:spPr>
            <a:xfrm>
              <a:off x="10991187" y="4138225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89A5295A-6C8A-B982-590D-A26E9E5FB200}"/>
                </a:ext>
              </a:extLst>
            </p:cNvPr>
            <p:cNvSpPr/>
            <p:nvPr/>
          </p:nvSpPr>
          <p:spPr>
            <a:xfrm>
              <a:off x="10991187" y="5517577"/>
              <a:ext cx="1181720" cy="1379153"/>
            </a:xfrm>
            <a:custGeom>
              <a:avLst/>
              <a:gdLst>
                <a:gd name="connsiteX0" fmla="*/ 301638 w 675551"/>
                <a:gd name="connsiteY0" fmla="*/ 0 h 788417"/>
                <a:gd name="connsiteX1" fmla="*/ 675552 w 675551"/>
                <a:gd name="connsiteY1" fmla="*/ 788417 h 788417"/>
                <a:gd name="connsiteX2" fmla="*/ 301648 w 675551"/>
                <a:gd name="connsiteY2" fmla="*/ 788417 h 788417"/>
                <a:gd name="connsiteX3" fmla="*/ 0 w 675551"/>
                <a:gd name="connsiteY3" fmla="*/ 0 h 788417"/>
                <a:gd name="connsiteX4" fmla="*/ 301638 w 675551"/>
                <a:gd name="connsiteY4" fmla="*/ 0 h 78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551" h="788417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19273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Акц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Название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999416" y="2971951"/>
            <a:ext cx="8193167" cy="9140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rgbClr val="000000"/>
                </a:solidFill>
              </a:defRPr>
            </a:lvl1pPr>
          </a:lstStyle>
          <a:p>
            <a:r>
              <a:t>Название раздела</a:t>
            </a:r>
          </a:p>
        </p:txBody>
      </p:sp>
      <p:sp>
        <p:nvSpPr>
          <p:cNvPr id="1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genda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2681817" cy="6442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Agenda</a:t>
            </a:r>
          </a:p>
        </p:txBody>
      </p:sp>
      <p:sp>
        <p:nvSpPr>
          <p:cNvPr id="155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4043362" y="692150"/>
            <a:ext cx="7489826" cy="5508625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AutoNum type="arabicPeriod"/>
              <a:defRPr sz="2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  <a:lvl2pPr marL="1072923" indent="-544285">
              <a:defRPr sz="2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2pPr>
            <a:lvl3pPr marL="1495425" indent="-574675">
              <a:defRPr sz="2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3pPr>
            <a:lvl4pPr marL="1676400" indent="-304800">
              <a:defRPr sz="2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4pPr>
            <a:lvl5pPr marL="2133600" indent="-304800">
              <a:defRPr sz="2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5pPr>
          </a:lstStyle>
          <a:p>
            <a:r>
              <a:t>Раскройте содержание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Рисунок 3"/>
          <p:cNvSpPr>
            <a:spLocks noGrp="1"/>
          </p:cNvSpPr>
          <p:nvPr>
            <p:ph type="pic" sz="half" idx="21"/>
          </p:nvPr>
        </p:nvSpPr>
        <p:spPr>
          <a:xfrm>
            <a:off x="8112125" y="0"/>
            <a:ext cx="4079875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4" name="Agenda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5418668" cy="6442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Agenda</a:t>
            </a:r>
          </a:p>
        </p:txBody>
      </p:sp>
      <p:sp>
        <p:nvSpPr>
          <p:cNvPr id="165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71512" y="1773238"/>
            <a:ext cx="5424489" cy="4427538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AutoNum type="arabicPeriod"/>
              <a:defRPr sz="2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1pPr>
            <a:lvl2pPr marL="1072923" indent="-544285">
              <a:defRPr sz="2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2pPr>
            <a:lvl3pPr marL="1495425" indent="-574675">
              <a:defRPr sz="2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3pPr>
            <a:lvl4pPr marL="1676400" indent="-304800">
              <a:defRPr sz="2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4pPr>
            <a:lvl5pPr marL="2133600" indent="-304800">
              <a:defRPr sz="2400">
                <a:latin typeface="VK Sans Display Medium"/>
                <a:ea typeface="VK Sans Display Medium"/>
                <a:cs typeface="VK Sans Display Medium"/>
                <a:sym typeface="VK Sans Display Medium"/>
              </a:defRPr>
            </a:lvl5pPr>
          </a:lstStyle>
          <a:p>
            <a:r>
              <a:t>Раскройте содержание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Заголовок – главная мысль слайда"/>
          <p:cNvSpPr txBox="1">
            <a:spLocks noGrp="1"/>
          </p:cNvSpPr>
          <p:nvPr>
            <p:ph type="title" hasCustomPrompt="1"/>
          </p:nvPr>
        </p:nvSpPr>
        <p:spPr>
          <a:xfrm>
            <a:off x="677333" y="692150"/>
            <a:ext cx="10855855" cy="6442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Заголовок – главная мысль слайда </a:t>
            </a:r>
          </a:p>
        </p:txBody>
      </p:sp>
      <p:sp>
        <p:nvSpPr>
          <p:cNvPr id="17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Off val="392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5"/>
          <p:cNvGrpSpPr/>
          <p:nvPr/>
        </p:nvGrpSpPr>
        <p:grpSpPr>
          <a:xfrm>
            <a:off x="-1" y="-114752"/>
            <a:ext cx="12188150" cy="64310"/>
            <a:chOff x="0" y="0"/>
            <a:chExt cx="12188148" cy="64308"/>
          </a:xfrm>
        </p:grpSpPr>
        <p:sp>
          <p:nvSpPr>
            <p:cNvPr id="2" name="Прямая соединительная линия 3"/>
            <p:cNvSpPr/>
            <p:nvPr/>
          </p:nvSpPr>
          <p:spPr>
            <a:xfrm flipH="1">
              <a:off x="0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Прямая соединительная линия 6"/>
            <p:cNvSpPr/>
            <p:nvPr/>
          </p:nvSpPr>
          <p:spPr>
            <a:xfrm>
              <a:off x="677119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Прямая соединительная линия 7"/>
            <p:cNvSpPr/>
            <p:nvPr/>
          </p:nvSpPr>
          <p:spPr>
            <a:xfrm>
              <a:off x="135423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Прямая соединительная линия 8"/>
            <p:cNvSpPr/>
            <p:nvPr/>
          </p:nvSpPr>
          <p:spPr>
            <a:xfrm>
              <a:off x="203135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Прямая соединительная линия 9"/>
            <p:cNvSpPr/>
            <p:nvPr/>
          </p:nvSpPr>
          <p:spPr>
            <a:xfrm>
              <a:off x="2708476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Прямая соединительная линия 10"/>
            <p:cNvSpPr/>
            <p:nvPr/>
          </p:nvSpPr>
          <p:spPr>
            <a:xfrm>
              <a:off x="3385595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Прямая соединительная линия 11"/>
            <p:cNvSpPr/>
            <p:nvPr/>
          </p:nvSpPr>
          <p:spPr>
            <a:xfrm>
              <a:off x="4062714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Прямая соединительная линия 12"/>
            <p:cNvSpPr/>
            <p:nvPr/>
          </p:nvSpPr>
          <p:spPr>
            <a:xfrm>
              <a:off x="4739833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Прямая соединительная линия 13"/>
            <p:cNvSpPr/>
            <p:nvPr/>
          </p:nvSpPr>
          <p:spPr>
            <a:xfrm>
              <a:off x="5416952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Прямая соединительная линия 14"/>
            <p:cNvSpPr/>
            <p:nvPr/>
          </p:nvSpPr>
          <p:spPr>
            <a:xfrm>
              <a:off x="6094071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Прямая соединительная линия 15"/>
            <p:cNvSpPr/>
            <p:nvPr/>
          </p:nvSpPr>
          <p:spPr>
            <a:xfrm>
              <a:off x="6771190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Прямая соединительная линия 16"/>
            <p:cNvSpPr/>
            <p:nvPr/>
          </p:nvSpPr>
          <p:spPr>
            <a:xfrm>
              <a:off x="744830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Прямая соединительная линия 17"/>
            <p:cNvSpPr/>
            <p:nvPr/>
          </p:nvSpPr>
          <p:spPr>
            <a:xfrm>
              <a:off x="812542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Прямая соединительная линия 18"/>
            <p:cNvSpPr/>
            <p:nvPr/>
          </p:nvSpPr>
          <p:spPr>
            <a:xfrm>
              <a:off x="880254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Прямая соединительная линия 19"/>
            <p:cNvSpPr/>
            <p:nvPr/>
          </p:nvSpPr>
          <p:spPr>
            <a:xfrm>
              <a:off x="9479666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Прямая соединительная линия 20"/>
            <p:cNvSpPr/>
            <p:nvPr/>
          </p:nvSpPr>
          <p:spPr>
            <a:xfrm>
              <a:off x="10156785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Прямая соединительная линия 21"/>
            <p:cNvSpPr/>
            <p:nvPr/>
          </p:nvSpPr>
          <p:spPr>
            <a:xfrm>
              <a:off x="10833904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Прямая соединительная линия 22"/>
            <p:cNvSpPr/>
            <p:nvPr/>
          </p:nvSpPr>
          <p:spPr>
            <a:xfrm>
              <a:off x="11511023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Прямая соединительная линия 23"/>
            <p:cNvSpPr/>
            <p:nvPr/>
          </p:nvSpPr>
          <p:spPr>
            <a:xfrm>
              <a:off x="1218814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1" name="Группа 25"/>
          <p:cNvGrpSpPr/>
          <p:nvPr/>
        </p:nvGrpSpPr>
        <p:grpSpPr>
          <a:xfrm>
            <a:off x="-4" y="6987088"/>
            <a:ext cx="12188150" cy="64310"/>
            <a:chOff x="0" y="0"/>
            <a:chExt cx="12188148" cy="64308"/>
          </a:xfrm>
        </p:grpSpPr>
        <p:sp>
          <p:nvSpPr>
            <p:cNvPr id="22" name="Прямая соединительная линия 26"/>
            <p:cNvSpPr/>
            <p:nvPr/>
          </p:nvSpPr>
          <p:spPr>
            <a:xfrm flipH="1">
              <a:off x="0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Прямая соединительная линия 28"/>
            <p:cNvSpPr/>
            <p:nvPr/>
          </p:nvSpPr>
          <p:spPr>
            <a:xfrm>
              <a:off x="677119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Прямая соединительная линия 29"/>
            <p:cNvSpPr/>
            <p:nvPr/>
          </p:nvSpPr>
          <p:spPr>
            <a:xfrm>
              <a:off x="135423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Прямая соединительная линия 30"/>
            <p:cNvSpPr/>
            <p:nvPr/>
          </p:nvSpPr>
          <p:spPr>
            <a:xfrm>
              <a:off x="203135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Прямая соединительная линия 31"/>
            <p:cNvSpPr/>
            <p:nvPr/>
          </p:nvSpPr>
          <p:spPr>
            <a:xfrm>
              <a:off x="2708476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Прямая соединительная линия 32"/>
            <p:cNvSpPr/>
            <p:nvPr/>
          </p:nvSpPr>
          <p:spPr>
            <a:xfrm>
              <a:off x="3385595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Прямая соединительная линия 33"/>
            <p:cNvSpPr/>
            <p:nvPr/>
          </p:nvSpPr>
          <p:spPr>
            <a:xfrm>
              <a:off x="4062714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Прямая соединительная линия 34"/>
            <p:cNvSpPr/>
            <p:nvPr/>
          </p:nvSpPr>
          <p:spPr>
            <a:xfrm>
              <a:off x="4739833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Прямая соединительная линия 35"/>
            <p:cNvSpPr/>
            <p:nvPr/>
          </p:nvSpPr>
          <p:spPr>
            <a:xfrm>
              <a:off x="5416952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Прямая соединительная линия 36"/>
            <p:cNvSpPr/>
            <p:nvPr/>
          </p:nvSpPr>
          <p:spPr>
            <a:xfrm>
              <a:off x="6094071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Прямая соединительная линия 37"/>
            <p:cNvSpPr/>
            <p:nvPr/>
          </p:nvSpPr>
          <p:spPr>
            <a:xfrm>
              <a:off x="6771190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Прямая соединительная линия 38"/>
            <p:cNvSpPr/>
            <p:nvPr/>
          </p:nvSpPr>
          <p:spPr>
            <a:xfrm>
              <a:off x="744830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Прямая соединительная линия 39"/>
            <p:cNvSpPr/>
            <p:nvPr/>
          </p:nvSpPr>
          <p:spPr>
            <a:xfrm>
              <a:off x="812542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" name="Прямая соединительная линия 40"/>
            <p:cNvSpPr/>
            <p:nvPr/>
          </p:nvSpPr>
          <p:spPr>
            <a:xfrm>
              <a:off x="8802547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Прямая соединительная линия 41"/>
            <p:cNvSpPr/>
            <p:nvPr/>
          </p:nvSpPr>
          <p:spPr>
            <a:xfrm>
              <a:off x="9479666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Прямая соединительная линия 42"/>
            <p:cNvSpPr/>
            <p:nvPr/>
          </p:nvSpPr>
          <p:spPr>
            <a:xfrm>
              <a:off x="10156785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Прямая соединительная линия 43"/>
            <p:cNvSpPr/>
            <p:nvPr/>
          </p:nvSpPr>
          <p:spPr>
            <a:xfrm>
              <a:off x="10833904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Прямая соединительная линия 44"/>
            <p:cNvSpPr/>
            <p:nvPr/>
          </p:nvSpPr>
          <p:spPr>
            <a:xfrm>
              <a:off x="11511023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Прямая соединительная линия 45"/>
            <p:cNvSpPr/>
            <p:nvPr/>
          </p:nvSpPr>
          <p:spPr>
            <a:xfrm>
              <a:off x="12188148" y="0"/>
              <a:ext cx="1" cy="64310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VK Sans Display Medium"/>
          <a:ea typeface="VK Sans Display Medium"/>
          <a:cs typeface="VK Sans Display Medium"/>
          <a:sym typeface="VK Sans Display Medium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VK Sans Display Medium"/>
          <a:ea typeface="VK Sans Display Medium"/>
          <a:cs typeface="VK Sans Display Medium"/>
          <a:sym typeface="VK Sans Display Medium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VK Sans Display Medium"/>
          <a:ea typeface="VK Sans Display Medium"/>
          <a:cs typeface="VK Sans Display Medium"/>
          <a:sym typeface="VK Sans Display Medium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VK Sans Display Medium"/>
          <a:ea typeface="VK Sans Display Medium"/>
          <a:cs typeface="VK Sans Display Medium"/>
          <a:sym typeface="VK Sans Display Medium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VK Sans Display Medium"/>
          <a:ea typeface="VK Sans Display Medium"/>
          <a:cs typeface="VK Sans Display Medium"/>
          <a:sym typeface="VK Sans Display Medium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VK Sans Display Medium"/>
          <a:ea typeface="VK Sans Display Medium"/>
          <a:cs typeface="VK Sans Display Medium"/>
          <a:sym typeface="VK Sans Display Medium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VK Sans Display Medium"/>
          <a:ea typeface="VK Sans Display Medium"/>
          <a:cs typeface="VK Sans Display Medium"/>
          <a:sym typeface="VK Sans Display Medium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VK Sans Display Medium"/>
          <a:ea typeface="VK Sans Display Medium"/>
          <a:cs typeface="VK Sans Display Medium"/>
          <a:sym typeface="VK Sans Display Medium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VK Sans Display Medium"/>
          <a:ea typeface="VK Sans Display Medium"/>
          <a:cs typeface="VK Sans Display Medium"/>
          <a:sym typeface="VK Sans Display Medium"/>
        </a:defRPr>
      </a:lvl9pPr>
    </p:titleStyle>
    <p:bodyStyle>
      <a:lvl1pPr marL="0" marR="0" indent="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SF Pro Text Light"/>
          <a:ea typeface="SF Pro Text Light"/>
          <a:cs typeface="SF Pro Text Light"/>
          <a:sym typeface="SF Pro Text Light"/>
        </a:defRPr>
      </a:lvl1pPr>
      <a:lvl2pPr marL="292100" marR="0" indent="-2921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SF Pro Text Light"/>
          <a:ea typeface="SF Pro Text Light"/>
          <a:cs typeface="SF Pro Text Light"/>
          <a:sym typeface="SF Pro Text Light"/>
        </a:defRPr>
      </a:lvl2pPr>
      <a:lvl3pPr marL="629708" marR="0" indent="-359833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−"/>
        <a:tabLst/>
        <a:defRPr sz="1600" b="0" i="0" u="none" strike="noStrike" cap="none" spc="0" baseline="0">
          <a:solidFill>
            <a:srgbClr val="000000"/>
          </a:solidFill>
          <a:uFillTx/>
          <a:latin typeface="SF Pro Text Light"/>
          <a:ea typeface="SF Pro Text Light"/>
          <a:cs typeface="SF Pro Text Light"/>
          <a:sym typeface="SF Pro Text Light"/>
        </a:defRPr>
      </a:lvl3pPr>
      <a:lvl4pPr marL="15748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SF Pro Text Light"/>
          <a:ea typeface="SF Pro Text Light"/>
          <a:cs typeface="SF Pro Text Light"/>
          <a:sym typeface="SF Pro Text Light"/>
        </a:defRPr>
      </a:lvl4pPr>
      <a:lvl5pPr marL="20320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SF Pro Text Light"/>
          <a:ea typeface="SF Pro Text Light"/>
          <a:cs typeface="SF Pro Text Light"/>
          <a:sym typeface="SF Pro Text Light"/>
        </a:defRPr>
      </a:lvl5pPr>
      <a:lvl6pPr marL="24892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SF Pro Text Light"/>
          <a:ea typeface="SF Pro Text Light"/>
          <a:cs typeface="SF Pro Text Light"/>
          <a:sym typeface="SF Pro Text Light"/>
        </a:defRPr>
      </a:lvl6pPr>
      <a:lvl7pPr marL="29464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SF Pro Text Light"/>
          <a:ea typeface="SF Pro Text Light"/>
          <a:cs typeface="SF Pro Text Light"/>
          <a:sym typeface="SF Pro Text Light"/>
        </a:defRPr>
      </a:lvl7pPr>
      <a:lvl8pPr marL="34036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SF Pro Text Light"/>
          <a:ea typeface="SF Pro Text Light"/>
          <a:cs typeface="SF Pro Text Light"/>
          <a:sym typeface="SF Pro Text Light"/>
        </a:defRPr>
      </a:lvl8pPr>
      <a:lvl9pPr marL="3860800" marR="0" indent="-2032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SF Pro Text Light"/>
          <a:ea typeface="SF Pro Text Light"/>
          <a:cs typeface="SF Pro Text Light"/>
          <a:sym typeface="SF Pro Text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Text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Text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Text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Text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Text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Text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Text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Text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Text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97B5B30-40A3-0725-EC9D-EF7CE148D08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18586" y="3970802"/>
            <a:ext cx="10224001" cy="967679"/>
          </a:xfrm>
        </p:spPr>
        <p:txBody>
          <a:bodyPr/>
          <a:lstStyle/>
          <a:p>
            <a:r>
              <a:rPr lang="ru-RU" dirty="0"/>
              <a:t>Кирилл Колобов</a:t>
            </a:r>
            <a:br>
              <a:rPr lang="ru-RU" dirty="0"/>
            </a:br>
            <a:r>
              <a:rPr lang="ru-RU" dirty="0"/>
              <a:t>Программист в группе разработки Умного дома, </a:t>
            </a:r>
            <a:r>
              <a:rPr lang="en-US" dirty="0"/>
              <a:t>VK</a:t>
            </a:r>
            <a:br>
              <a:rPr lang="ru-RU" dirty="0"/>
            </a:br>
            <a:r>
              <a:rPr lang="ru-RU" dirty="0"/>
              <a:t>Студент ПМ-ПУ СПбГУ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ABA22E6-EC92-5E1A-502F-955D900D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61" y="570016"/>
            <a:ext cx="10220326" cy="2317183"/>
          </a:xfrm>
        </p:spPr>
        <p:txBody>
          <a:bodyPr>
            <a:normAutofit fontScale="90000"/>
          </a:bodyPr>
          <a:lstStyle/>
          <a:p>
            <a:pPr defTabSz="804672">
              <a:defRPr sz="5808"/>
            </a:pPr>
            <a:r>
              <a:rPr lang="ru-RU" dirty="0"/>
              <a:t>Промышленное программирование</a:t>
            </a:r>
            <a:br>
              <a:rPr lang="ru-RU" dirty="0"/>
            </a:br>
            <a:r>
              <a:rPr lang="ru-RU" dirty="0"/>
              <a:t>на практике</a:t>
            </a:r>
          </a:p>
        </p:txBody>
      </p:sp>
    </p:spTree>
    <p:extLst>
      <p:ext uri="{BB962C8B-B14F-4D97-AF65-F5344CB8AC3E}">
        <p14:creationId xmlns:p14="http://schemas.microsoft.com/office/powerpoint/2010/main" val="247643948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Снимок экрана 2023-12-12 в 19.06.30.png" descr="Снимок экрана 2023-12-12 в 19.06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62" y="1688384"/>
            <a:ext cx="9400073" cy="43205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Архитектура веб приложения">
            <a:extLst>
              <a:ext uri="{FF2B5EF4-FFF2-40B4-BE49-F238E27FC236}">
                <a16:creationId xmlns:a16="http://schemas.microsoft.com/office/drawing/2014/main" id="{2BA82809-FAED-8397-4E8E-980D7B8EB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072" y="627112"/>
            <a:ext cx="10855855" cy="64424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algn="l"/>
            <a:r>
              <a:rPr lang="ru-RU" dirty="0"/>
              <a:t>Пример </a:t>
            </a:r>
            <a:r>
              <a:rPr lang="en-US" dirty="0" err="1"/>
              <a:t>Dockerfile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171855275-working-servers-switches-or-routers-in-data-center-with-a-lot-of-led-lamps-and-cables.jpg" descr="171855275-working-servers-switches-or-routers-in-data-center-with-a-lot-of-led-lamps-and-cabl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83" y="1413331"/>
            <a:ext cx="7455230" cy="49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Архитектура веб приложения">
            <a:extLst>
              <a:ext uri="{FF2B5EF4-FFF2-40B4-BE49-F238E27FC236}">
                <a16:creationId xmlns:a16="http://schemas.microsoft.com/office/drawing/2014/main" id="{635AC47D-0780-B641-1CB9-952CA8DF76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071" y="666360"/>
            <a:ext cx="10855855" cy="64424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algn="l"/>
            <a:r>
              <a:rPr lang="ru-RU" dirty="0"/>
              <a:t>Что такое сервер?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dns-normal-en.png" descr="dns-normal-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59" y="1243585"/>
            <a:ext cx="6526480" cy="503943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Архитектура веб приложения">
            <a:extLst>
              <a:ext uri="{FF2B5EF4-FFF2-40B4-BE49-F238E27FC236}">
                <a16:creationId xmlns:a16="http://schemas.microsoft.com/office/drawing/2014/main" id="{0C7C9492-F2FF-750A-093D-C20FD93AFA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072" y="599343"/>
            <a:ext cx="10855855" cy="64424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algn="l"/>
            <a:r>
              <a:rPr lang="en" dirty="0"/>
              <a:t>DNS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Группа 25"/>
          <p:cNvGrpSpPr/>
          <p:nvPr/>
        </p:nvGrpSpPr>
        <p:grpSpPr>
          <a:xfrm>
            <a:off x="6096000" y="0"/>
            <a:ext cx="6096000" cy="6858000"/>
            <a:chOff x="0" y="0"/>
            <a:chExt cx="6096000" cy="6858000"/>
          </a:xfrm>
        </p:grpSpPr>
        <p:sp>
          <p:nvSpPr>
            <p:cNvPr id="790" name="Прямоугольник 34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alpha val="1014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3921"/>
                    </a:schemeClr>
                  </a:solidFill>
                </a:defRPr>
              </a:pPr>
              <a:endParaRPr/>
            </a:p>
          </p:txBody>
        </p:sp>
        <p:grpSp>
          <p:nvGrpSpPr>
            <p:cNvPr id="797" name="Группа 24"/>
            <p:cNvGrpSpPr/>
            <p:nvPr/>
          </p:nvGrpSpPr>
          <p:grpSpPr>
            <a:xfrm>
              <a:off x="3048000" y="0"/>
              <a:ext cx="2455626" cy="4114671"/>
              <a:chOff x="0" y="0"/>
              <a:chExt cx="2455625" cy="4114671"/>
            </a:xfrm>
          </p:grpSpPr>
          <p:sp>
            <p:nvSpPr>
              <p:cNvPr id="791" name="Полилиния 19"/>
              <p:cNvSpPr/>
              <p:nvPr/>
            </p:nvSpPr>
            <p:spPr>
              <a:xfrm>
                <a:off x="0" y="1371663"/>
                <a:ext cx="1175095" cy="1371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4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4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Полилиния 20"/>
              <p:cNvSpPr/>
              <p:nvPr/>
            </p:nvSpPr>
            <p:spPr>
              <a:xfrm>
                <a:off x="0" y="2743262"/>
                <a:ext cx="1175095" cy="1371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4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4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Полилиния 22"/>
              <p:cNvSpPr/>
              <p:nvPr/>
            </p:nvSpPr>
            <p:spPr>
              <a:xfrm>
                <a:off x="1280536" y="1371663"/>
                <a:ext cx="1175090" cy="1371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5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5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Полилиния 23"/>
              <p:cNvSpPr/>
              <p:nvPr/>
            </p:nvSpPr>
            <p:spPr>
              <a:xfrm>
                <a:off x="1280536" y="2743262"/>
                <a:ext cx="1175090" cy="1371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5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5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Полилиния 11"/>
              <p:cNvSpPr/>
              <p:nvPr/>
            </p:nvSpPr>
            <p:spPr>
              <a:xfrm>
                <a:off x="0" y="-1"/>
                <a:ext cx="1175095" cy="1371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4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4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Полилиния 21"/>
              <p:cNvSpPr/>
              <p:nvPr/>
            </p:nvSpPr>
            <p:spPr>
              <a:xfrm>
                <a:off x="1280536" y="-1"/>
                <a:ext cx="1175090" cy="1371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5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5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9" name="Текст 1604"/>
          <p:cNvSpPr txBox="1">
            <a:spLocks noGrp="1"/>
          </p:cNvSpPr>
          <p:nvPr>
            <p:ph type="body" sz="half" idx="1"/>
          </p:nvPr>
        </p:nvSpPr>
        <p:spPr>
          <a:xfrm>
            <a:off x="6789840" y="691256"/>
            <a:ext cx="4708319" cy="5475422"/>
          </a:xfrm>
          <a:prstGeom prst="rect">
            <a:avLst/>
          </a:prstGeom>
        </p:spPr>
        <p:txBody>
          <a:bodyPr anchor="ctr"/>
          <a:lstStyle/>
          <a:p>
            <a:pPr marL="255587" lvl="1" indent="-255587">
              <a:spcBef>
                <a:spcPts val="1100"/>
              </a:spcBef>
              <a:buClr>
                <a:schemeClr val="accent1"/>
              </a:buClr>
              <a:buFont typeface="Arial"/>
              <a:buChar char="•"/>
              <a:defRPr sz="1800"/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чём</a:t>
            </a:r>
            <a:r>
              <a:rPr dirty="0"/>
              <a:t> </a:t>
            </a:r>
            <a:r>
              <a:rPr dirty="0" err="1"/>
              <a:t>идея</a:t>
            </a:r>
            <a:r>
              <a:rPr dirty="0"/>
              <a:t> </a:t>
            </a:r>
            <a:r>
              <a:rPr lang="en" dirty="0"/>
              <a:t>docker</a:t>
            </a:r>
            <a:r>
              <a:rPr dirty="0"/>
              <a:t>, </a:t>
            </a:r>
            <a:r>
              <a:rPr dirty="0" err="1"/>
              <a:t>ради</a:t>
            </a:r>
            <a:r>
              <a:rPr dirty="0"/>
              <a:t> </a:t>
            </a:r>
            <a:r>
              <a:rPr dirty="0" err="1"/>
              <a:t>чего</a:t>
            </a:r>
            <a:r>
              <a:rPr dirty="0"/>
              <a:t> </a:t>
            </a:r>
            <a:r>
              <a:rPr dirty="0" err="1"/>
              <a:t>его</a:t>
            </a:r>
            <a:r>
              <a:rPr dirty="0"/>
              <a:t> </a:t>
            </a:r>
            <a:r>
              <a:rPr dirty="0" err="1"/>
              <a:t>используют</a:t>
            </a:r>
            <a:r>
              <a:rPr dirty="0"/>
              <a:t>?</a:t>
            </a:r>
          </a:p>
          <a:p>
            <a:pPr marL="255587" lvl="1" indent="-255587">
              <a:spcBef>
                <a:spcPts val="1100"/>
              </a:spcBef>
              <a:buClr>
                <a:schemeClr val="accent1"/>
              </a:buClr>
              <a:buFont typeface="Arial"/>
              <a:defRPr sz="1800"/>
            </a:pP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чего</a:t>
            </a:r>
            <a:r>
              <a:rPr dirty="0"/>
              <a:t> </a:t>
            </a:r>
            <a:r>
              <a:rPr dirty="0" err="1"/>
              <a:t>состоит</a:t>
            </a:r>
            <a:r>
              <a:rPr dirty="0"/>
              <a:t> </a:t>
            </a:r>
            <a:r>
              <a:rPr dirty="0" err="1"/>
              <a:t>веб-сервис</a:t>
            </a:r>
            <a:r>
              <a:rPr dirty="0"/>
              <a:t>?</a:t>
            </a:r>
          </a:p>
          <a:p>
            <a:pPr marL="255587" lvl="1" indent="-255587">
              <a:spcBef>
                <a:spcPts val="1100"/>
              </a:spcBef>
              <a:buClr>
                <a:schemeClr val="accent1"/>
              </a:buClr>
              <a:buFont typeface="Arial"/>
              <a:defRPr sz="1800"/>
            </a:pP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такое</a:t>
            </a:r>
            <a:r>
              <a:rPr dirty="0"/>
              <a:t> </a:t>
            </a:r>
            <a:r>
              <a:rPr dirty="0" err="1"/>
              <a:t>облако</a:t>
            </a:r>
            <a:r>
              <a:rPr dirty="0"/>
              <a:t>?</a:t>
            </a:r>
          </a:p>
          <a:p>
            <a:pPr marL="255587" lvl="1" indent="-255587">
              <a:spcBef>
                <a:spcPts val="1100"/>
              </a:spcBef>
              <a:buClr>
                <a:schemeClr val="accent1"/>
              </a:buClr>
              <a:buFont typeface="Arial"/>
              <a:defRPr sz="1800"/>
            </a:pP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происходит</a:t>
            </a:r>
            <a:r>
              <a:rPr dirty="0"/>
              <a:t> </a:t>
            </a:r>
            <a:r>
              <a:rPr dirty="0" err="1"/>
              <a:t>обращение</a:t>
            </a:r>
            <a:r>
              <a:rPr dirty="0"/>
              <a:t> </a:t>
            </a:r>
            <a:r>
              <a:rPr dirty="0" err="1"/>
              <a:t>к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любимой</a:t>
            </a:r>
            <a:r>
              <a:rPr dirty="0"/>
              <a:t> </a:t>
            </a:r>
            <a:r>
              <a:rPr dirty="0" err="1"/>
              <a:t>соцсети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шагам</a:t>
            </a:r>
            <a:r>
              <a:rPr dirty="0"/>
              <a:t>?</a:t>
            </a:r>
          </a:p>
        </p:txBody>
      </p:sp>
      <p:sp>
        <p:nvSpPr>
          <p:cNvPr id="800" name="Заголовок 1"/>
          <p:cNvSpPr txBox="1">
            <a:spLocks noGrp="1"/>
          </p:cNvSpPr>
          <p:nvPr>
            <p:ph type="title"/>
          </p:nvPr>
        </p:nvSpPr>
        <p:spPr>
          <a:xfrm>
            <a:off x="693841" y="2057364"/>
            <a:ext cx="4371746" cy="2162902"/>
          </a:xfrm>
          <a:prstGeom prst="rect">
            <a:avLst/>
          </a:prstGeom>
        </p:spPr>
        <p:txBody>
          <a:bodyPr anchor="ctr"/>
          <a:lstStyle/>
          <a:p>
            <a:pPr lvl="1">
              <a:lnSpc>
                <a:spcPct val="100000"/>
              </a:lnSpc>
              <a:defRPr>
                <a:solidFill>
                  <a:srgbClr val="000000"/>
                </a:solidFill>
              </a:defRPr>
            </a:pPr>
            <a:r>
              <a:rPr lang="ru-RU" dirty="0"/>
              <a:t>Резюме 1 части.  Вопросы для самопроверки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Теория операционных систем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6353682" cy="1828194"/>
          </a:xfrm>
          <a:prstGeom prst="rect">
            <a:avLst/>
          </a:prstGeom>
        </p:spPr>
        <p:txBody>
          <a:bodyPr/>
          <a:lstStyle>
            <a:lvl1pPr defTabSz="576072">
              <a:defRPr sz="4158"/>
            </a:lvl1pPr>
          </a:lstStyle>
          <a:p>
            <a:r>
              <a:rPr dirty="0" err="1"/>
              <a:t>Теория</a:t>
            </a:r>
            <a:br>
              <a:rPr lang="ru-RU" dirty="0"/>
            </a:br>
            <a:r>
              <a:rPr dirty="0" err="1"/>
              <a:t>операционных</a:t>
            </a:r>
            <a:r>
              <a:rPr dirty="0"/>
              <a:t> </a:t>
            </a:r>
            <a:r>
              <a:rPr dirty="0" err="1"/>
              <a:t>систем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1-1.jpg" descr="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47" y="1385590"/>
            <a:ext cx="6051901" cy="50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Архитектура веб приложения">
            <a:extLst>
              <a:ext uri="{FF2B5EF4-FFF2-40B4-BE49-F238E27FC236}">
                <a16:creationId xmlns:a16="http://schemas.microsoft.com/office/drawing/2014/main" id="{F16925F4-86F5-9CD0-4E2C-CE5699D05F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071" y="646347"/>
            <a:ext cx="10855855" cy="64424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algn="l"/>
            <a:r>
              <a:rPr lang="ru-RU" dirty="0"/>
              <a:t>Что такое операционная система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Снимок экрана 2023-12-12 в 20.32.32.png" descr="Снимок экрана 2023-12-12 в 20.32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34" y="1489190"/>
            <a:ext cx="9112332" cy="47542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Архитектура веб приложения">
            <a:extLst>
              <a:ext uri="{FF2B5EF4-FFF2-40B4-BE49-F238E27FC236}">
                <a16:creationId xmlns:a16="http://schemas.microsoft.com/office/drawing/2014/main" id="{463D7B90-57BA-A625-0095-A3441CDDA0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071" y="614549"/>
            <a:ext cx="10855855" cy="64424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algn="l"/>
            <a:r>
              <a:rPr lang="ru-RU" dirty="0"/>
              <a:t>Пример обращения к системным вызовам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Текст 1"/>
          <p:cNvSpPr txBox="1">
            <a:spLocks noGrp="1"/>
          </p:cNvSpPr>
          <p:nvPr>
            <p:ph type="body" sz="half" idx="1"/>
          </p:nvPr>
        </p:nvSpPr>
        <p:spPr>
          <a:xfrm>
            <a:off x="5346701" y="678169"/>
            <a:ext cx="6367504" cy="3551673"/>
          </a:xfrm>
          <a:prstGeom prst="rect">
            <a:avLst/>
          </a:prstGeom>
        </p:spPr>
        <p:txBody>
          <a:bodyPr/>
          <a:lstStyle/>
          <a:p>
            <a:pPr>
              <a:defRPr sz="3200">
                <a:solidFill>
                  <a:srgbClr val="000000"/>
                </a:solidFill>
              </a:defRPr>
            </a:pPr>
            <a:r>
              <a:rPr sz="2700" dirty="0"/>
              <a:t>VK </a:t>
            </a:r>
            <a:r>
              <a:rPr sz="2700" dirty="0" err="1"/>
              <a:t>активно</a:t>
            </a:r>
            <a:r>
              <a:rPr sz="2700" dirty="0"/>
              <a:t> </a:t>
            </a:r>
            <a:r>
              <a:rPr sz="2700" dirty="0" err="1"/>
              <a:t>развивается</a:t>
            </a:r>
            <a:r>
              <a:rPr lang="ru-RU" sz="2700" dirty="0"/>
              <a:t> </a:t>
            </a:r>
            <a:r>
              <a:rPr sz="2700" dirty="0" err="1"/>
              <a:t>и</a:t>
            </a:r>
            <a:r>
              <a:rPr lang="ru-RU" sz="2700" dirty="0"/>
              <a:t> </a:t>
            </a:r>
            <a:r>
              <a:rPr sz="2700" dirty="0" err="1"/>
              <a:t>стремится</a:t>
            </a:r>
            <a:r>
              <a:rPr sz="2700" dirty="0"/>
              <a:t> </a:t>
            </a:r>
            <a:r>
              <a:rPr sz="2700" dirty="0" err="1"/>
              <a:t>стать</a:t>
            </a:r>
            <a:r>
              <a:rPr sz="2700" dirty="0"/>
              <a:t> </a:t>
            </a:r>
            <a:r>
              <a:rPr sz="2700" dirty="0" err="1"/>
              <a:t>центром</a:t>
            </a:r>
            <a:r>
              <a:rPr lang="ru-RU" sz="2700" dirty="0"/>
              <a:t> </a:t>
            </a:r>
            <a:r>
              <a:rPr sz="2700" dirty="0" err="1"/>
              <a:t>технологической</a:t>
            </a:r>
            <a:r>
              <a:rPr lang="ru-RU" sz="2700" dirty="0"/>
              <a:t> </a:t>
            </a:r>
            <a:r>
              <a:rPr sz="2700" dirty="0" err="1"/>
              <a:t>экспертизы</a:t>
            </a:r>
            <a:r>
              <a:rPr lang="ru-RU" sz="2700" dirty="0"/>
              <a:t> </a:t>
            </a:r>
            <a:r>
              <a:rPr sz="2700" dirty="0" err="1"/>
              <a:t>в</a:t>
            </a:r>
            <a:r>
              <a:rPr lang="ru-RU" sz="2700" dirty="0"/>
              <a:t> </a:t>
            </a:r>
            <a:r>
              <a:rPr sz="2700" dirty="0" err="1"/>
              <a:t>России</a:t>
            </a:r>
            <a:r>
              <a:rPr sz="2700" dirty="0"/>
              <a:t>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Уверен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,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что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опыт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коллег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поможет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в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достижении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этой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амбициозной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цели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.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Их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практическая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экспертиза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в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разработке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и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внедрении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передовых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технологий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в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продукты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VK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вносит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значительный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вклад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в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развитие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бизнеса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и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имеет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большой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потенциал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для</a:t>
            </a:r>
            <a:r>
              <a:rPr sz="1800" i="1" dirty="0">
                <a:latin typeface="SF Pro Text Light" pitchFamily="2" charset="0"/>
                <a:ea typeface="SF Pro Text Light" pitchFamily="2" charset="0"/>
              </a:rPr>
              <a:t> </a:t>
            </a:r>
            <a:r>
              <a:rPr sz="1800" i="1" dirty="0" err="1">
                <a:latin typeface="SF Pro Text Light" pitchFamily="2" charset="0"/>
                <a:ea typeface="SF Pro Text Light" pitchFamily="2" charset="0"/>
              </a:rPr>
              <a:t>масштабирования</a:t>
            </a:r>
            <a:r>
              <a:rPr lang="ru-RU" sz="1800" i="1" dirty="0">
                <a:latin typeface="SF Pro Text Light" pitchFamily="2" charset="0"/>
                <a:ea typeface="SF Pro Text Light" pitchFamily="2" charset="0"/>
              </a:rPr>
              <a:t>.</a:t>
            </a:r>
            <a:endParaRPr sz="1800" i="1" dirty="0">
              <a:latin typeface="SF Pro Text Light" pitchFamily="2" charset="0"/>
              <a:ea typeface="SF Pro Text Light" pitchFamily="2" charset="0"/>
            </a:endParaRPr>
          </a:p>
        </p:txBody>
      </p:sp>
      <p:sp>
        <p:nvSpPr>
          <p:cNvPr id="809" name="Текст 3"/>
          <p:cNvSpPr>
            <a:spLocks noGrp="1"/>
          </p:cNvSpPr>
          <p:nvPr>
            <p:ph type="body" idx="22"/>
          </p:nvPr>
        </p:nvSpPr>
        <p:spPr>
          <a:xfrm>
            <a:off x="348953" y="5461044"/>
            <a:ext cx="4539421" cy="486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l"/>
          </a:lstStyle>
          <a:p>
            <a:r>
              <a:rPr dirty="0" err="1"/>
              <a:t>Владимир</a:t>
            </a:r>
            <a:r>
              <a:rPr dirty="0"/>
              <a:t> </a:t>
            </a:r>
            <a:r>
              <a:rPr dirty="0" err="1"/>
              <a:t>Кириенко</a:t>
            </a:r>
            <a:endParaRPr dirty="0"/>
          </a:p>
        </p:txBody>
      </p:sp>
      <p:sp>
        <p:nvSpPr>
          <p:cNvPr id="810" name="Текст 4"/>
          <p:cNvSpPr>
            <a:spLocks noGrp="1"/>
          </p:cNvSpPr>
          <p:nvPr>
            <p:ph type="body" idx="23"/>
          </p:nvPr>
        </p:nvSpPr>
        <p:spPr>
          <a:xfrm>
            <a:off x="348953" y="5947291"/>
            <a:ext cx="6199187" cy="4650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algn="l"/>
            <a:r>
              <a:rPr dirty="0" err="1"/>
              <a:t>Генеральный</a:t>
            </a:r>
            <a:r>
              <a:rPr dirty="0"/>
              <a:t> </a:t>
            </a:r>
            <a:r>
              <a:rPr dirty="0" err="1"/>
              <a:t>директор</a:t>
            </a:r>
            <a:r>
              <a:rPr dirty="0"/>
              <a:t> VK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1709F2-1C8C-C3B3-4379-4D3935C2A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t="3829" r="7807" b="42835"/>
          <a:stretch/>
        </p:blipFill>
        <p:spPr>
          <a:xfrm>
            <a:off x="348953" y="2179349"/>
            <a:ext cx="3049155" cy="3049155"/>
          </a:xfrm>
          <a:prstGeom prst="ellipse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658070" y="5503764"/>
            <a:ext cx="697230" cy="697230"/>
            <a:chOff x="658070" y="5503764"/>
            <a:chExt cx="697230" cy="697230"/>
          </a:xfrm>
        </p:grpSpPr>
        <p:sp>
          <p:nvSpPr>
            <p:cNvPr id="5" name="object 5"/>
            <p:cNvSpPr/>
            <p:nvPr/>
          </p:nvSpPr>
          <p:spPr>
            <a:xfrm>
              <a:off x="658070" y="5503764"/>
              <a:ext cx="697230" cy="697230"/>
            </a:xfrm>
            <a:custGeom>
              <a:avLst/>
              <a:gdLst/>
              <a:ahLst/>
              <a:cxnLst/>
              <a:rect l="l" t="t" r="r" b="b"/>
              <a:pathLst>
                <a:path w="697230" h="697229">
                  <a:moveTo>
                    <a:pt x="362445" y="0"/>
                  </a:moveTo>
                  <a:lnTo>
                    <a:pt x="262051" y="226"/>
                  </a:lnTo>
                  <a:lnTo>
                    <a:pt x="201320" y="1814"/>
                  </a:lnTo>
                  <a:lnTo>
                    <a:pt x="151010" y="6124"/>
                  </a:lnTo>
                  <a:lnTo>
                    <a:pt x="109760" y="14517"/>
                  </a:lnTo>
                  <a:lnTo>
                    <a:pt x="48995" y="48995"/>
                  </a:lnTo>
                  <a:lnTo>
                    <a:pt x="14517" y="109760"/>
                  </a:lnTo>
                  <a:lnTo>
                    <a:pt x="6124" y="151010"/>
                  </a:lnTo>
                  <a:lnTo>
                    <a:pt x="1814" y="201320"/>
                  </a:lnTo>
                  <a:lnTo>
                    <a:pt x="226" y="262051"/>
                  </a:lnTo>
                  <a:lnTo>
                    <a:pt x="0" y="334564"/>
                  </a:lnTo>
                  <a:lnTo>
                    <a:pt x="226" y="434958"/>
                  </a:lnTo>
                  <a:lnTo>
                    <a:pt x="1814" y="495689"/>
                  </a:lnTo>
                  <a:lnTo>
                    <a:pt x="6124" y="545999"/>
                  </a:lnTo>
                  <a:lnTo>
                    <a:pt x="14517" y="587249"/>
                  </a:lnTo>
                  <a:lnTo>
                    <a:pt x="48995" y="648014"/>
                  </a:lnTo>
                  <a:lnTo>
                    <a:pt x="109760" y="682492"/>
                  </a:lnTo>
                  <a:lnTo>
                    <a:pt x="151010" y="690885"/>
                  </a:lnTo>
                  <a:lnTo>
                    <a:pt x="201320" y="695195"/>
                  </a:lnTo>
                  <a:lnTo>
                    <a:pt x="262051" y="696783"/>
                  </a:lnTo>
                  <a:lnTo>
                    <a:pt x="334564" y="697010"/>
                  </a:lnTo>
                  <a:lnTo>
                    <a:pt x="434958" y="696783"/>
                  </a:lnTo>
                  <a:lnTo>
                    <a:pt x="495689" y="695195"/>
                  </a:lnTo>
                  <a:lnTo>
                    <a:pt x="545999" y="690885"/>
                  </a:lnTo>
                  <a:lnTo>
                    <a:pt x="587249" y="682492"/>
                  </a:lnTo>
                  <a:lnTo>
                    <a:pt x="648014" y="648014"/>
                  </a:lnTo>
                  <a:lnTo>
                    <a:pt x="682493" y="587249"/>
                  </a:lnTo>
                  <a:lnTo>
                    <a:pt x="690885" y="545999"/>
                  </a:lnTo>
                  <a:lnTo>
                    <a:pt x="695195" y="495689"/>
                  </a:lnTo>
                  <a:lnTo>
                    <a:pt x="696783" y="434958"/>
                  </a:lnTo>
                  <a:lnTo>
                    <a:pt x="697010" y="362445"/>
                  </a:lnTo>
                  <a:lnTo>
                    <a:pt x="696783" y="262051"/>
                  </a:lnTo>
                  <a:lnTo>
                    <a:pt x="695195" y="201320"/>
                  </a:lnTo>
                  <a:lnTo>
                    <a:pt x="690885" y="151010"/>
                  </a:lnTo>
                  <a:lnTo>
                    <a:pt x="682493" y="109760"/>
                  </a:lnTo>
                  <a:lnTo>
                    <a:pt x="648014" y="48995"/>
                  </a:lnTo>
                  <a:lnTo>
                    <a:pt x="587249" y="14517"/>
                  </a:lnTo>
                  <a:lnTo>
                    <a:pt x="545999" y="6124"/>
                  </a:lnTo>
                  <a:lnTo>
                    <a:pt x="495689" y="1814"/>
                  </a:lnTo>
                  <a:lnTo>
                    <a:pt x="434958" y="226"/>
                  </a:lnTo>
                  <a:lnTo>
                    <a:pt x="3624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5233" y="5715279"/>
              <a:ext cx="465455" cy="291465"/>
            </a:xfrm>
            <a:custGeom>
              <a:avLst/>
              <a:gdLst/>
              <a:ahLst/>
              <a:cxnLst/>
              <a:rect l="l" t="t" r="r" b="b"/>
              <a:pathLst>
                <a:path w="465455" h="291464">
                  <a:moveTo>
                    <a:pt x="465416" y="290626"/>
                  </a:moveTo>
                  <a:lnTo>
                    <a:pt x="463727" y="286600"/>
                  </a:lnTo>
                  <a:lnTo>
                    <a:pt x="463981" y="286080"/>
                  </a:lnTo>
                  <a:lnTo>
                    <a:pt x="461886" y="279565"/>
                  </a:lnTo>
                  <a:lnTo>
                    <a:pt x="454799" y="265188"/>
                  </a:lnTo>
                  <a:lnTo>
                    <a:pt x="442442" y="235546"/>
                  </a:lnTo>
                  <a:lnTo>
                    <a:pt x="435813" y="226656"/>
                  </a:lnTo>
                  <a:lnTo>
                    <a:pt x="429133" y="213055"/>
                  </a:lnTo>
                  <a:lnTo>
                    <a:pt x="411175" y="193484"/>
                  </a:lnTo>
                  <a:lnTo>
                    <a:pt x="391591" y="172097"/>
                  </a:lnTo>
                  <a:lnTo>
                    <a:pt x="360667" y="151409"/>
                  </a:lnTo>
                  <a:lnTo>
                    <a:pt x="347814" y="145681"/>
                  </a:lnTo>
                  <a:lnTo>
                    <a:pt x="382689" y="119964"/>
                  </a:lnTo>
                  <a:lnTo>
                    <a:pt x="411759" y="88353"/>
                  </a:lnTo>
                  <a:lnTo>
                    <a:pt x="434340" y="51816"/>
                  </a:lnTo>
                  <a:lnTo>
                    <a:pt x="449707" y="11277"/>
                  </a:lnTo>
                  <a:lnTo>
                    <a:pt x="451345" y="5130"/>
                  </a:lnTo>
                  <a:lnTo>
                    <a:pt x="449795" y="2184"/>
                  </a:lnTo>
                  <a:lnTo>
                    <a:pt x="447941" y="647"/>
                  </a:lnTo>
                  <a:lnTo>
                    <a:pt x="447992" y="495"/>
                  </a:lnTo>
                  <a:lnTo>
                    <a:pt x="381038" y="495"/>
                  </a:lnTo>
                  <a:lnTo>
                    <a:pt x="379018" y="254"/>
                  </a:lnTo>
                  <a:lnTo>
                    <a:pt x="376770" y="495"/>
                  </a:lnTo>
                  <a:lnTo>
                    <a:pt x="373062" y="495"/>
                  </a:lnTo>
                  <a:lnTo>
                    <a:pt x="355409" y="41986"/>
                  </a:lnTo>
                  <a:lnTo>
                    <a:pt x="328993" y="77571"/>
                  </a:lnTo>
                  <a:lnTo>
                    <a:pt x="300380" y="100584"/>
                  </a:lnTo>
                  <a:lnTo>
                    <a:pt x="296506" y="103466"/>
                  </a:lnTo>
                  <a:lnTo>
                    <a:pt x="263702" y="114871"/>
                  </a:lnTo>
                  <a:lnTo>
                    <a:pt x="263702" y="4521"/>
                  </a:lnTo>
                  <a:lnTo>
                    <a:pt x="262699" y="3175"/>
                  </a:lnTo>
                  <a:lnTo>
                    <a:pt x="262699" y="495"/>
                  </a:lnTo>
                  <a:lnTo>
                    <a:pt x="258711" y="495"/>
                  </a:lnTo>
                  <a:lnTo>
                    <a:pt x="256070" y="152"/>
                  </a:lnTo>
                  <a:lnTo>
                    <a:pt x="253644" y="495"/>
                  </a:lnTo>
                  <a:lnTo>
                    <a:pt x="198247" y="495"/>
                  </a:lnTo>
                  <a:lnTo>
                    <a:pt x="195846" y="152"/>
                  </a:lnTo>
                  <a:lnTo>
                    <a:pt x="193205" y="482"/>
                  </a:lnTo>
                  <a:lnTo>
                    <a:pt x="187769" y="495"/>
                  </a:lnTo>
                  <a:lnTo>
                    <a:pt x="187769" y="201472"/>
                  </a:lnTo>
                  <a:lnTo>
                    <a:pt x="142074" y="174117"/>
                  </a:lnTo>
                  <a:lnTo>
                    <a:pt x="103060" y="114630"/>
                  </a:lnTo>
                  <a:lnTo>
                    <a:pt x="83058" y="28321"/>
                  </a:lnTo>
                  <a:lnTo>
                    <a:pt x="80022" y="495"/>
                  </a:lnTo>
                  <a:lnTo>
                    <a:pt x="73939" y="495"/>
                  </a:lnTo>
                  <a:lnTo>
                    <a:pt x="73431" y="292"/>
                  </a:lnTo>
                  <a:lnTo>
                    <a:pt x="70967" y="0"/>
                  </a:lnTo>
                  <a:lnTo>
                    <a:pt x="68541" y="317"/>
                  </a:lnTo>
                  <a:lnTo>
                    <a:pt x="3581" y="317"/>
                  </a:lnTo>
                  <a:lnTo>
                    <a:pt x="3352" y="495"/>
                  </a:lnTo>
                  <a:lnTo>
                    <a:pt x="457" y="495"/>
                  </a:lnTo>
                  <a:lnTo>
                    <a:pt x="660" y="3162"/>
                  </a:lnTo>
                  <a:lnTo>
                    <a:pt x="0" y="4267"/>
                  </a:lnTo>
                  <a:lnTo>
                    <a:pt x="863" y="10312"/>
                  </a:lnTo>
                  <a:lnTo>
                    <a:pt x="1485" y="13919"/>
                  </a:lnTo>
                  <a:lnTo>
                    <a:pt x="4902" y="58178"/>
                  </a:lnTo>
                  <a:lnTo>
                    <a:pt x="15633" y="110197"/>
                  </a:lnTo>
                  <a:lnTo>
                    <a:pt x="32486" y="156260"/>
                  </a:lnTo>
                  <a:lnTo>
                    <a:pt x="55308" y="196062"/>
                  </a:lnTo>
                  <a:lnTo>
                    <a:pt x="83959" y="229311"/>
                  </a:lnTo>
                  <a:lnTo>
                    <a:pt x="118275" y="255689"/>
                  </a:lnTo>
                  <a:lnTo>
                    <a:pt x="139153" y="265772"/>
                  </a:lnTo>
                  <a:lnTo>
                    <a:pt x="144703" y="268998"/>
                  </a:lnTo>
                  <a:lnTo>
                    <a:pt x="149987" y="270992"/>
                  </a:lnTo>
                  <a:lnTo>
                    <a:pt x="158102" y="274891"/>
                  </a:lnTo>
                  <a:lnTo>
                    <a:pt x="165684" y="276872"/>
                  </a:lnTo>
                  <a:lnTo>
                    <a:pt x="175602" y="280581"/>
                  </a:lnTo>
                  <a:lnTo>
                    <a:pt x="205117" y="287070"/>
                  </a:lnTo>
                  <a:lnTo>
                    <a:pt x="231978" y="289953"/>
                  </a:lnTo>
                  <a:lnTo>
                    <a:pt x="251714" y="290474"/>
                  </a:lnTo>
                  <a:lnTo>
                    <a:pt x="253695" y="290626"/>
                  </a:lnTo>
                  <a:lnTo>
                    <a:pt x="257644" y="290626"/>
                  </a:lnTo>
                  <a:lnTo>
                    <a:pt x="260070" y="290690"/>
                  </a:lnTo>
                  <a:lnTo>
                    <a:pt x="262699" y="290626"/>
                  </a:lnTo>
                  <a:lnTo>
                    <a:pt x="262699" y="288836"/>
                  </a:lnTo>
                  <a:lnTo>
                    <a:pt x="263855" y="287210"/>
                  </a:lnTo>
                  <a:lnTo>
                    <a:pt x="263855" y="187261"/>
                  </a:lnTo>
                  <a:lnTo>
                    <a:pt x="274548" y="190106"/>
                  </a:lnTo>
                  <a:lnTo>
                    <a:pt x="311492" y="202971"/>
                  </a:lnTo>
                  <a:lnTo>
                    <a:pt x="342519" y="225552"/>
                  </a:lnTo>
                  <a:lnTo>
                    <a:pt x="382930" y="290626"/>
                  </a:lnTo>
                  <a:lnTo>
                    <a:pt x="386905" y="290626"/>
                  </a:lnTo>
                  <a:lnTo>
                    <a:pt x="387845" y="290918"/>
                  </a:lnTo>
                  <a:lnTo>
                    <a:pt x="389991" y="291134"/>
                  </a:lnTo>
                  <a:lnTo>
                    <a:pt x="392099" y="290893"/>
                  </a:lnTo>
                  <a:lnTo>
                    <a:pt x="460502" y="290893"/>
                  </a:lnTo>
                  <a:lnTo>
                    <a:pt x="460794" y="290626"/>
                  </a:lnTo>
                  <a:lnTo>
                    <a:pt x="465416" y="290626"/>
                  </a:lnTo>
                  <a:close/>
                </a:path>
              </a:pathLst>
            </a:custGeom>
            <a:solidFill>
              <a:srgbClr val="007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8070" y="1312139"/>
            <a:ext cx="6289577" cy="33239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" sz="5400" dirty="0"/>
              <a:t>Образовательные и карьерные возможности</a:t>
            </a:r>
            <a:r>
              <a:rPr lang="ru" sz="5400" dirty="0">
                <a:sym typeface="Play"/>
              </a:rPr>
              <a:t> </a:t>
            </a:r>
            <a:br>
              <a:rPr lang="en-US" sz="5400" dirty="0">
                <a:sym typeface="Play"/>
              </a:rPr>
            </a:br>
            <a:r>
              <a:rPr lang="ru" sz="5400" dirty="0"/>
              <a:t>от</a:t>
            </a:r>
            <a:r>
              <a:rPr lang="ru" sz="5400" dirty="0">
                <a:sym typeface="Play"/>
              </a:rPr>
              <a:t> VK </a:t>
            </a:r>
            <a:r>
              <a:rPr lang="ru" sz="5400" dirty="0"/>
              <a:t>Education</a:t>
            </a:r>
            <a:endParaRPr lang="ru-RU" sz="5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30C48569-4720-4645-B6F3-25CFE4DCBACC}"/>
              </a:ext>
            </a:extLst>
          </p:cNvPr>
          <p:cNvSpPr/>
          <p:nvPr/>
        </p:nvSpPr>
        <p:spPr>
          <a:xfrm>
            <a:off x="0" y="5393267"/>
            <a:ext cx="6803570" cy="104820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Заголовок 71">
            <a:extLst>
              <a:ext uri="{FF2B5EF4-FFF2-40B4-BE49-F238E27FC236}">
                <a16:creationId xmlns:a16="http://schemas.microsoft.com/office/drawing/2014/main" id="{A0976265-6606-4838-B98E-0DAB740F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4258"/>
            <a:ext cx="5771343" cy="923299"/>
          </a:xfrm>
        </p:spPr>
        <p:txBody>
          <a:bodyPr>
            <a:normAutofit fontScale="90000"/>
          </a:bodyPr>
          <a:lstStyle/>
          <a:p>
            <a:r>
              <a:rPr lang="ru-RU" sz="3400" dirty="0"/>
              <a:t>VK Education — открываем прозрачный путь в IT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985EE57-65EE-4B99-A30D-FC4762340CD7}"/>
              </a:ext>
            </a:extLst>
          </p:cNvPr>
          <p:cNvGrpSpPr/>
          <p:nvPr/>
        </p:nvGrpSpPr>
        <p:grpSpPr>
          <a:xfrm>
            <a:off x="6760459" y="-2192"/>
            <a:ext cx="3251530" cy="6859873"/>
            <a:chOff x="14335846" y="-2797570"/>
            <a:chExt cx="1895523" cy="3943120"/>
          </a:xfrm>
          <a:solidFill>
            <a:srgbClr val="F6F6F6">
              <a:alpha val="28000"/>
            </a:srgbClr>
          </a:solidFill>
        </p:grpSpPr>
        <p:sp>
          <p:nvSpPr>
            <p:cNvPr id="32" name="Полилиния 7">
              <a:extLst>
                <a:ext uri="{FF2B5EF4-FFF2-40B4-BE49-F238E27FC236}">
                  <a16:creationId xmlns:a16="http://schemas.microsoft.com/office/drawing/2014/main" id="{520A86CC-3D10-4A2C-8924-71B83C22BEA5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8">
              <a:extLst>
                <a:ext uri="{FF2B5EF4-FFF2-40B4-BE49-F238E27FC236}">
                  <a16:creationId xmlns:a16="http://schemas.microsoft.com/office/drawing/2014/main" id="{810428CD-72C1-4072-B862-815AB859DAB5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9">
              <a:extLst>
                <a:ext uri="{FF2B5EF4-FFF2-40B4-BE49-F238E27FC236}">
                  <a16:creationId xmlns:a16="http://schemas.microsoft.com/office/drawing/2014/main" id="{C8C20C44-E736-4A8D-ADCE-8F18FC7705B2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10">
              <a:extLst>
                <a:ext uri="{FF2B5EF4-FFF2-40B4-BE49-F238E27FC236}">
                  <a16:creationId xmlns:a16="http://schemas.microsoft.com/office/drawing/2014/main" id="{A04B825B-692D-4C48-BA18-B7D471A50ED1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11">
              <a:extLst>
                <a:ext uri="{FF2B5EF4-FFF2-40B4-BE49-F238E27FC236}">
                  <a16:creationId xmlns:a16="http://schemas.microsoft.com/office/drawing/2014/main" id="{31FECFDC-EAAD-48FE-B731-2CA612127E68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1" name="Полилиния 12">
              <a:extLst>
                <a:ext uri="{FF2B5EF4-FFF2-40B4-BE49-F238E27FC236}">
                  <a16:creationId xmlns:a16="http://schemas.microsoft.com/office/drawing/2014/main" id="{9573CA97-F69B-485E-8746-B38AED240CD1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13">
              <a:extLst>
                <a:ext uri="{FF2B5EF4-FFF2-40B4-BE49-F238E27FC236}">
                  <a16:creationId xmlns:a16="http://schemas.microsoft.com/office/drawing/2014/main" id="{3BC46500-60A3-4228-AB43-95FFE60A5695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14">
              <a:extLst>
                <a:ext uri="{FF2B5EF4-FFF2-40B4-BE49-F238E27FC236}">
                  <a16:creationId xmlns:a16="http://schemas.microsoft.com/office/drawing/2014/main" id="{73F986EB-D1E3-4C81-95C2-03BDAC219E46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" name="Google Shape;424;p47">
            <a:extLst>
              <a:ext uri="{FF2B5EF4-FFF2-40B4-BE49-F238E27FC236}">
                <a16:creationId xmlns:a16="http://schemas.microsoft.com/office/drawing/2014/main" id="{7A5A0081-86C4-40E6-BC12-E4E158EB070D}"/>
              </a:ext>
            </a:extLst>
          </p:cNvPr>
          <p:cNvSpPr/>
          <p:nvPr/>
        </p:nvSpPr>
        <p:spPr>
          <a:xfrm>
            <a:off x="677334" y="1763719"/>
            <a:ext cx="2289984" cy="10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+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0" name="Google Shape;428;p47">
            <a:extLst>
              <a:ext uri="{FF2B5EF4-FFF2-40B4-BE49-F238E27FC236}">
                <a16:creationId xmlns:a16="http://schemas.microsoft.com/office/drawing/2014/main" id="{023A8AB0-FA57-4808-A0C6-5DE7B02C1A16}"/>
              </a:ext>
            </a:extLst>
          </p:cNvPr>
          <p:cNvSpPr txBox="1"/>
          <p:nvPr/>
        </p:nvSpPr>
        <p:spPr>
          <a:xfrm>
            <a:off x="698889" y="2532344"/>
            <a:ext cx="275775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0000"/>
                </a:solidFill>
              </a:rPr>
              <a:t>лет реализуем </a:t>
            </a:r>
            <a:br>
              <a:rPr lang="ru-RU" sz="1600" dirty="0">
                <a:solidFill>
                  <a:srgbClr val="000000"/>
                </a:solidFill>
              </a:rPr>
            </a:br>
            <a:r>
              <a:rPr lang="ru-RU" sz="1600" dirty="0">
                <a:solidFill>
                  <a:srgbClr val="000000"/>
                </a:solidFill>
              </a:rPr>
              <a:t>образовательные проекты</a:t>
            </a:r>
          </a:p>
        </p:txBody>
      </p:sp>
      <p:pic>
        <p:nvPicPr>
          <p:cNvPr id="21" name="Google Shape;1241;p172">
            <a:extLst>
              <a:ext uri="{FF2B5EF4-FFF2-40B4-BE49-F238E27FC236}">
                <a16:creationId xmlns:a16="http://schemas.microsoft.com/office/drawing/2014/main" id="{1BE826FC-F253-4185-902F-A6A9C320EE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578" t="1230" r="23384" b="14922"/>
          <a:stretch/>
        </p:blipFill>
        <p:spPr>
          <a:xfrm>
            <a:off x="6782014" y="-9162"/>
            <a:ext cx="5409985" cy="685980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424;p47">
            <a:extLst>
              <a:ext uri="{FF2B5EF4-FFF2-40B4-BE49-F238E27FC236}">
                <a16:creationId xmlns:a16="http://schemas.microsoft.com/office/drawing/2014/main" id="{9F07A89C-4B75-4F8D-863D-67B38551F187}"/>
              </a:ext>
            </a:extLst>
          </p:cNvPr>
          <p:cNvSpPr/>
          <p:nvPr/>
        </p:nvSpPr>
        <p:spPr>
          <a:xfrm>
            <a:off x="3923865" y="1763719"/>
            <a:ext cx="2289984" cy="10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80+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Google Shape;428;p47">
            <a:extLst>
              <a:ext uri="{FF2B5EF4-FFF2-40B4-BE49-F238E27FC236}">
                <a16:creationId xmlns:a16="http://schemas.microsoft.com/office/drawing/2014/main" id="{6E0B2BC2-ABBC-4C35-B424-CEAFE072E255}"/>
              </a:ext>
            </a:extLst>
          </p:cNvPr>
          <p:cNvSpPr txBox="1"/>
          <p:nvPr/>
        </p:nvSpPr>
        <p:spPr>
          <a:xfrm>
            <a:off x="3945421" y="2532344"/>
            <a:ext cx="228998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0000"/>
                </a:solidFill>
              </a:rPr>
              <a:t>курсов проводим </a:t>
            </a:r>
            <a:br>
              <a:rPr lang="ru-RU" sz="1600" dirty="0">
                <a:solidFill>
                  <a:srgbClr val="000000"/>
                </a:solidFill>
              </a:rPr>
            </a:br>
            <a:r>
              <a:rPr lang="ru-RU" sz="1600" dirty="0">
                <a:solidFill>
                  <a:srgbClr val="000000"/>
                </a:solidFill>
              </a:rPr>
              <a:t>в течение года</a:t>
            </a:r>
          </a:p>
        </p:txBody>
      </p:sp>
      <p:sp>
        <p:nvSpPr>
          <p:cNvPr id="29" name="Google Shape;424;p47">
            <a:extLst>
              <a:ext uri="{FF2B5EF4-FFF2-40B4-BE49-F238E27FC236}">
                <a16:creationId xmlns:a16="http://schemas.microsoft.com/office/drawing/2014/main" id="{B29CA271-691D-4082-8722-800B51FBDF5C}"/>
              </a:ext>
            </a:extLst>
          </p:cNvPr>
          <p:cNvSpPr/>
          <p:nvPr/>
        </p:nvSpPr>
        <p:spPr>
          <a:xfrm>
            <a:off x="677334" y="3454452"/>
            <a:ext cx="2289984" cy="10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30+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Google Shape;428;p47">
            <a:extLst>
              <a:ext uri="{FF2B5EF4-FFF2-40B4-BE49-F238E27FC236}">
                <a16:creationId xmlns:a16="http://schemas.microsoft.com/office/drawing/2014/main" id="{6221EC38-5DBE-496A-8920-38980DC6B229}"/>
              </a:ext>
            </a:extLst>
          </p:cNvPr>
          <p:cNvSpPr txBox="1"/>
          <p:nvPr/>
        </p:nvSpPr>
        <p:spPr>
          <a:xfrm>
            <a:off x="698889" y="4223077"/>
            <a:ext cx="259053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0000"/>
                </a:solidFill>
              </a:rPr>
              <a:t>лучших вузов партнеров</a:t>
            </a:r>
            <a:br>
              <a:rPr lang="ru-RU" sz="1600" dirty="0">
                <a:solidFill>
                  <a:srgbClr val="000000"/>
                </a:solidFill>
              </a:rPr>
            </a:br>
            <a:r>
              <a:rPr lang="ru-RU" sz="1600" dirty="0">
                <a:solidFill>
                  <a:srgbClr val="000000"/>
                </a:solidFill>
              </a:rPr>
              <a:t>со всей страны</a:t>
            </a:r>
          </a:p>
        </p:txBody>
      </p:sp>
      <p:sp>
        <p:nvSpPr>
          <p:cNvPr id="31" name="Google Shape;424;p47">
            <a:extLst>
              <a:ext uri="{FF2B5EF4-FFF2-40B4-BE49-F238E27FC236}">
                <a16:creationId xmlns:a16="http://schemas.microsoft.com/office/drawing/2014/main" id="{2C132243-EDC6-496B-9009-11C22E89DF5E}"/>
              </a:ext>
            </a:extLst>
          </p:cNvPr>
          <p:cNvSpPr/>
          <p:nvPr/>
        </p:nvSpPr>
        <p:spPr>
          <a:xfrm>
            <a:off x="3923865" y="3454452"/>
            <a:ext cx="2289984" cy="10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170+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Google Shape;428;p47">
            <a:extLst>
              <a:ext uri="{FF2B5EF4-FFF2-40B4-BE49-F238E27FC236}">
                <a16:creationId xmlns:a16="http://schemas.microsoft.com/office/drawing/2014/main" id="{24D9FA3A-4D62-4F97-A5C5-FB34CDB52DB4}"/>
              </a:ext>
            </a:extLst>
          </p:cNvPr>
          <p:cNvSpPr txBox="1"/>
          <p:nvPr/>
        </p:nvSpPr>
        <p:spPr>
          <a:xfrm>
            <a:off x="2945176" y="5442150"/>
            <a:ext cx="356654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0000"/>
                </a:solidFill>
              </a:rPr>
              <a:t>человек на место  —</a:t>
            </a:r>
            <a:br>
              <a:rPr lang="ru-RU" sz="1600" dirty="0">
                <a:solidFill>
                  <a:srgbClr val="000000"/>
                </a:solidFill>
              </a:rPr>
            </a:br>
            <a:r>
              <a:rPr lang="ru-RU" sz="1600" dirty="0">
                <a:solidFill>
                  <a:srgbClr val="000000"/>
                </a:solidFill>
              </a:rPr>
              <a:t>конкурс при поступлении</a:t>
            </a:r>
            <a:br>
              <a:rPr lang="ru-RU" sz="1600" dirty="0">
                <a:solidFill>
                  <a:srgbClr val="000000"/>
                </a:solidFill>
              </a:rPr>
            </a:br>
            <a:r>
              <a:rPr lang="ru-RU" sz="1600" dirty="0">
                <a:solidFill>
                  <a:srgbClr val="000000"/>
                </a:solidFill>
              </a:rPr>
              <a:t>на образовательные программы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9A46F6F-3A71-4F4F-8AE0-BE1B18DDF6BE}"/>
              </a:ext>
            </a:extLst>
          </p:cNvPr>
          <p:cNvGrpSpPr/>
          <p:nvPr/>
        </p:nvGrpSpPr>
        <p:grpSpPr>
          <a:xfrm>
            <a:off x="6803570" y="-16516"/>
            <a:ext cx="3251530" cy="6859873"/>
            <a:chOff x="14335846" y="-2797570"/>
            <a:chExt cx="1895523" cy="3943120"/>
          </a:xfrm>
          <a:solidFill>
            <a:schemeClr val="bg1">
              <a:alpha val="44000"/>
            </a:schemeClr>
          </a:solidFill>
        </p:grpSpPr>
        <p:sp>
          <p:nvSpPr>
            <p:cNvPr id="46" name="Полилиния 7">
              <a:extLst>
                <a:ext uri="{FF2B5EF4-FFF2-40B4-BE49-F238E27FC236}">
                  <a16:creationId xmlns:a16="http://schemas.microsoft.com/office/drawing/2014/main" id="{63CED2EB-977E-4F28-9317-E928C1B13381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8">
              <a:extLst>
                <a:ext uri="{FF2B5EF4-FFF2-40B4-BE49-F238E27FC236}">
                  <a16:creationId xmlns:a16="http://schemas.microsoft.com/office/drawing/2014/main" id="{454C253D-F2B5-4D6F-8015-972E9A74952D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9">
              <a:extLst>
                <a:ext uri="{FF2B5EF4-FFF2-40B4-BE49-F238E27FC236}">
                  <a16:creationId xmlns:a16="http://schemas.microsoft.com/office/drawing/2014/main" id="{0F8172DD-FF78-498B-A364-151CFCADF04F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10">
              <a:extLst>
                <a:ext uri="{FF2B5EF4-FFF2-40B4-BE49-F238E27FC236}">
                  <a16:creationId xmlns:a16="http://schemas.microsoft.com/office/drawing/2014/main" id="{F67104DB-E5FA-4765-AF6B-809EDE93A8ED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11">
              <a:extLst>
                <a:ext uri="{FF2B5EF4-FFF2-40B4-BE49-F238E27FC236}">
                  <a16:creationId xmlns:a16="http://schemas.microsoft.com/office/drawing/2014/main" id="{4DC8E2AF-1D91-402D-B12B-7F090CB5DC12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Полилиния 12">
              <a:extLst>
                <a:ext uri="{FF2B5EF4-FFF2-40B4-BE49-F238E27FC236}">
                  <a16:creationId xmlns:a16="http://schemas.microsoft.com/office/drawing/2014/main" id="{8591BB43-CB84-4382-8CD9-ECDA59259288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13">
              <a:extLst>
                <a:ext uri="{FF2B5EF4-FFF2-40B4-BE49-F238E27FC236}">
                  <a16:creationId xmlns:a16="http://schemas.microsoft.com/office/drawing/2014/main" id="{89E74F17-17F0-4DA0-A37A-A64E93B8BC29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14">
              <a:extLst>
                <a:ext uri="{FF2B5EF4-FFF2-40B4-BE49-F238E27FC236}">
                  <a16:creationId xmlns:a16="http://schemas.microsoft.com/office/drawing/2014/main" id="{DA8DF45A-C41D-4694-816D-37A60B3C50BB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4" name="Google Shape;424;p47">
            <a:extLst>
              <a:ext uri="{FF2B5EF4-FFF2-40B4-BE49-F238E27FC236}">
                <a16:creationId xmlns:a16="http://schemas.microsoft.com/office/drawing/2014/main" id="{27CF9460-5B5C-4D56-8B9B-95460BFB1C0D}"/>
              </a:ext>
            </a:extLst>
          </p:cNvPr>
          <p:cNvSpPr/>
          <p:nvPr/>
        </p:nvSpPr>
        <p:spPr>
          <a:xfrm>
            <a:off x="650770" y="5440636"/>
            <a:ext cx="2170039" cy="10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atin typeface="+mj-lt"/>
              </a:rPr>
              <a:t>от </a:t>
            </a: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 до </a:t>
            </a: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11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6" name="Google Shape;428;p47">
            <a:extLst>
              <a:ext uri="{FF2B5EF4-FFF2-40B4-BE49-F238E27FC236}">
                <a16:creationId xmlns:a16="http://schemas.microsoft.com/office/drawing/2014/main" id="{186ED6FF-CA3C-401B-A512-8B4E8F6386A2}"/>
              </a:ext>
            </a:extLst>
          </p:cNvPr>
          <p:cNvSpPr txBox="1"/>
          <p:nvPr/>
        </p:nvSpPr>
        <p:spPr>
          <a:xfrm>
            <a:off x="3945420" y="4223077"/>
            <a:ext cx="231153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0000"/>
                </a:solidFill>
              </a:rPr>
              <a:t>наших выпускников стали сотрудниками VK в 2022 году</a:t>
            </a:r>
          </a:p>
        </p:txBody>
      </p:sp>
    </p:spTree>
    <p:extLst>
      <p:ext uri="{BB962C8B-B14F-4D97-AF65-F5344CB8AC3E}">
        <p14:creationId xmlns:p14="http://schemas.microsoft.com/office/powerpoint/2010/main" val="4048929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Группа 25"/>
          <p:cNvGrpSpPr/>
          <p:nvPr/>
        </p:nvGrpSpPr>
        <p:grpSpPr>
          <a:xfrm>
            <a:off x="6096000" y="0"/>
            <a:ext cx="6096000" cy="6858000"/>
            <a:chOff x="0" y="0"/>
            <a:chExt cx="6096000" cy="6858000"/>
          </a:xfrm>
        </p:grpSpPr>
        <p:sp>
          <p:nvSpPr>
            <p:cNvPr id="749" name="Прямоугольник 34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alpha val="1014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3921"/>
                    </a:schemeClr>
                  </a:solidFill>
                </a:defRPr>
              </a:pPr>
              <a:endParaRPr/>
            </a:p>
          </p:txBody>
        </p:sp>
        <p:grpSp>
          <p:nvGrpSpPr>
            <p:cNvPr id="756" name="Группа 24"/>
            <p:cNvGrpSpPr/>
            <p:nvPr/>
          </p:nvGrpSpPr>
          <p:grpSpPr>
            <a:xfrm>
              <a:off x="3048000" y="0"/>
              <a:ext cx="2455626" cy="4114671"/>
              <a:chOff x="0" y="0"/>
              <a:chExt cx="2455625" cy="4114671"/>
            </a:xfrm>
          </p:grpSpPr>
          <p:sp>
            <p:nvSpPr>
              <p:cNvPr id="750" name="Полилиния 19"/>
              <p:cNvSpPr/>
              <p:nvPr/>
            </p:nvSpPr>
            <p:spPr>
              <a:xfrm>
                <a:off x="0" y="1371663"/>
                <a:ext cx="1175095" cy="1371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4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4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Полилиния 20"/>
              <p:cNvSpPr/>
              <p:nvPr/>
            </p:nvSpPr>
            <p:spPr>
              <a:xfrm>
                <a:off x="0" y="2743262"/>
                <a:ext cx="1175095" cy="1371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4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4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Полилиния 22"/>
              <p:cNvSpPr/>
              <p:nvPr/>
            </p:nvSpPr>
            <p:spPr>
              <a:xfrm>
                <a:off x="1280536" y="1371663"/>
                <a:ext cx="1175090" cy="1371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5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5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Полилиния 23"/>
              <p:cNvSpPr/>
              <p:nvPr/>
            </p:nvSpPr>
            <p:spPr>
              <a:xfrm>
                <a:off x="1280536" y="2743262"/>
                <a:ext cx="1175090" cy="1371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5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5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Полилиния 11"/>
              <p:cNvSpPr/>
              <p:nvPr/>
            </p:nvSpPr>
            <p:spPr>
              <a:xfrm>
                <a:off x="0" y="-1"/>
                <a:ext cx="1175095" cy="1371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4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4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Полилиния 21"/>
              <p:cNvSpPr/>
              <p:nvPr/>
            </p:nvSpPr>
            <p:spPr>
              <a:xfrm>
                <a:off x="1280536" y="-1"/>
                <a:ext cx="1175090" cy="1371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5" y="0"/>
                    </a:moveTo>
                    <a:cubicBezTo>
                      <a:pt x="11297" y="8171"/>
                      <a:pt x="15531" y="15584"/>
                      <a:pt x="21600" y="21600"/>
                    </a:cubicBezTo>
                    <a:lnTo>
                      <a:pt x="9645" y="21600"/>
                    </a:lnTo>
                    <a:cubicBezTo>
                      <a:pt x="4704" y="15233"/>
                      <a:pt x="1344" y="7899"/>
                      <a:pt x="0" y="0"/>
                    </a:cubicBezTo>
                    <a:lnTo>
                      <a:pt x="9645" y="0"/>
                    </a:lnTo>
                    <a:close/>
                  </a:path>
                </a:pathLst>
              </a:custGeom>
              <a:solidFill>
                <a:schemeClr val="accent6">
                  <a:lumOff val="392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58" name="Текст 1604"/>
          <p:cNvSpPr txBox="1">
            <a:spLocks noGrp="1"/>
          </p:cNvSpPr>
          <p:nvPr>
            <p:ph type="body" sz="half" idx="1"/>
          </p:nvPr>
        </p:nvSpPr>
        <p:spPr>
          <a:xfrm>
            <a:off x="6824870" y="725356"/>
            <a:ext cx="4708319" cy="5475421"/>
          </a:xfrm>
          <a:prstGeom prst="rect">
            <a:avLst/>
          </a:prstGeom>
        </p:spPr>
        <p:txBody>
          <a:bodyPr anchor="ctr"/>
          <a:lstStyle/>
          <a:p>
            <a:pPr marL="255587" lvl="1" indent="-255587">
              <a:spcBef>
                <a:spcPts val="1100"/>
              </a:spcBef>
              <a:buClr>
                <a:schemeClr val="accent1"/>
              </a:buClr>
              <a:buFont typeface="Arial"/>
              <a:defRPr sz="1800"/>
            </a:pP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такое</a:t>
            </a:r>
            <a:r>
              <a:rPr dirty="0"/>
              <a:t> </a:t>
            </a:r>
            <a:r>
              <a:rPr dirty="0" err="1"/>
              <a:t>процесс</a:t>
            </a:r>
            <a:r>
              <a:rPr dirty="0"/>
              <a:t>?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чего</a:t>
            </a:r>
            <a:r>
              <a:rPr dirty="0"/>
              <a:t> </a:t>
            </a:r>
            <a:r>
              <a:rPr dirty="0" err="1"/>
              <a:t>состоит</a:t>
            </a:r>
            <a:r>
              <a:rPr dirty="0"/>
              <a:t> </a:t>
            </a:r>
            <a:r>
              <a:rPr dirty="0" err="1"/>
              <a:t>исполняемый</a:t>
            </a:r>
            <a:r>
              <a:rPr dirty="0"/>
              <a:t> </a:t>
            </a:r>
            <a:r>
              <a:rPr dirty="0" err="1"/>
              <a:t>файл</a:t>
            </a:r>
            <a:r>
              <a:rPr dirty="0"/>
              <a:t>?</a:t>
            </a:r>
          </a:p>
          <a:p>
            <a:pPr marL="255587" lvl="1" indent="-255587">
              <a:spcBef>
                <a:spcPts val="1100"/>
              </a:spcBef>
              <a:buClr>
                <a:schemeClr val="accent1"/>
              </a:buClr>
              <a:buFont typeface="Arial"/>
              <a:defRPr sz="1800"/>
            </a:pP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такое</a:t>
            </a:r>
            <a:r>
              <a:rPr dirty="0"/>
              <a:t> </a:t>
            </a:r>
            <a:r>
              <a:rPr dirty="0" err="1"/>
              <a:t>операционная</a:t>
            </a:r>
            <a:r>
              <a:rPr dirty="0"/>
              <a:t> </a:t>
            </a:r>
            <a:r>
              <a:rPr dirty="0" err="1"/>
              <a:t>система</a:t>
            </a:r>
            <a:r>
              <a:rPr dirty="0"/>
              <a:t>? </a:t>
            </a:r>
            <a:r>
              <a:rPr dirty="0" err="1"/>
              <a:t>Зачем</a:t>
            </a:r>
            <a:r>
              <a:rPr dirty="0"/>
              <a:t> </a:t>
            </a:r>
            <a:r>
              <a:rPr dirty="0" err="1"/>
              <a:t>нужна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себя</a:t>
            </a:r>
            <a:r>
              <a:rPr dirty="0"/>
              <a:t> </a:t>
            </a:r>
            <a:r>
              <a:rPr dirty="0" err="1"/>
              <a:t>представляет</a:t>
            </a:r>
            <a:r>
              <a:rPr dirty="0"/>
              <a:t>?</a:t>
            </a:r>
          </a:p>
          <a:p>
            <a:pPr marL="255587" lvl="1" indent="-255587">
              <a:spcBef>
                <a:spcPts val="1100"/>
              </a:spcBef>
              <a:buClr>
                <a:schemeClr val="accent1"/>
              </a:buClr>
              <a:buFont typeface="Arial"/>
              <a:buChar char="•"/>
              <a:defRPr sz="1800"/>
            </a:pP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такое</a:t>
            </a:r>
            <a:r>
              <a:rPr dirty="0"/>
              <a:t> </a:t>
            </a:r>
            <a:r>
              <a:rPr lang="en-US" dirty="0"/>
              <a:t>d</a:t>
            </a:r>
            <a:r>
              <a:rPr lang="en" dirty="0" err="1"/>
              <a:t>ocker</a:t>
            </a:r>
            <a:r>
              <a:rPr lang="en" dirty="0"/>
              <a:t>-</a:t>
            </a:r>
            <a:r>
              <a:rPr lang="ru-RU" dirty="0"/>
              <a:t>образ</a:t>
            </a:r>
            <a:r>
              <a:rPr dirty="0"/>
              <a:t>, </a:t>
            </a:r>
            <a:r>
              <a:rPr lang="en" dirty="0" err="1"/>
              <a:t>dockerfile</a:t>
            </a:r>
            <a:r>
              <a:rPr dirty="0"/>
              <a:t>, </a:t>
            </a:r>
            <a:r>
              <a:rPr dirty="0" err="1"/>
              <a:t>контерейнизация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зачем</a:t>
            </a:r>
            <a:r>
              <a:rPr dirty="0"/>
              <a:t> </a:t>
            </a:r>
            <a:r>
              <a:rPr dirty="0" err="1"/>
              <a:t>это</a:t>
            </a:r>
            <a:r>
              <a:rPr dirty="0"/>
              <a:t> </a:t>
            </a:r>
            <a:r>
              <a:rPr dirty="0" err="1"/>
              <a:t>нужно</a:t>
            </a:r>
            <a:r>
              <a:rPr dirty="0"/>
              <a:t>?</a:t>
            </a:r>
          </a:p>
          <a:p>
            <a:pPr marL="255587" lvl="1" indent="-255587">
              <a:spcBef>
                <a:spcPts val="1100"/>
              </a:spcBef>
              <a:buClr>
                <a:schemeClr val="accent1"/>
              </a:buClr>
              <a:buFont typeface="Arial"/>
              <a:defRPr sz="1800"/>
            </a:pPr>
            <a:r>
              <a:rPr dirty="0" err="1"/>
              <a:t>Какова</a:t>
            </a:r>
            <a:r>
              <a:rPr dirty="0"/>
              <a:t> </a:t>
            </a:r>
            <a:r>
              <a:rPr dirty="0" err="1"/>
              <a:t>структура</a:t>
            </a:r>
            <a:r>
              <a:rPr dirty="0"/>
              <a:t> </a:t>
            </a:r>
            <a:r>
              <a:rPr dirty="0" err="1"/>
              <a:t>веб-сервиса</a:t>
            </a:r>
            <a:r>
              <a:rPr dirty="0"/>
              <a:t>?</a:t>
            </a:r>
          </a:p>
        </p:txBody>
      </p:sp>
      <p:sp>
        <p:nvSpPr>
          <p:cNvPr id="759" name="Заголовок 1"/>
          <p:cNvSpPr txBox="1">
            <a:spLocks noGrp="1"/>
          </p:cNvSpPr>
          <p:nvPr>
            <p:ph type="title"/>
          </p:nvPr>
        </p:nvSpPr>
        <p:spPr>
          <a:xfrm>
            <a:off x="677333" y="1833270"/>
            <a:ext cx="4371746" cy="2162902"/>
          </a:xfrm>
          <a:prstGeom prst="rect">
            <a:avLst/>
          </a:prstGeom>
        </p:spPr>
        <p:txBody>
          <a:bodyPr anchor="ctr"/>
          <a:lstStyle/>
          <a:p>
            <a:pPr lvl="1" defTabSz="905255">
              <a:lnSpc>
                <a:spcPct val="100000"/>
              </a:lnSpc>
              <a:defRPr sz="3564">
                <a:solidFill>
                  <a:srgbClr val="000000"/>
                </a:solidFill>
              </a:defRPr>
            </a:pPr>
            <a:r>
              <a:rPr lang="ru-RU" dirty="0"/>
              <a:t>О чем вы узнаете на лекции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Заголовок 71">
            <a:extLst>
              <a:ext uri="{FF2B5EF4-FFF2-40B4-BE49-F238E27FC236}">
                <a16:creationId xmlns:a16="http://schemas.microsoft.com/office/drawing/2014/main" id="{E295A95B-C6C6-4355-9B58-E2276243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69816"/>
            <a:ext cx="4886960" cy="64424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Погружайся в мир IT и </a:t>
            </a:r>
            <a:r>
              <a:rPr lang="ru-RU" dirty="0" err="1"/>
              <a:t>digital</a:t>
            </a:r>
            <a:r>
              <a:rPr lang="ru-RU" dirty="0"/>
              <a:t> параллельно с учебой в вузе</a:t>
            </a:r>
          </a:p>
        </p:txBody>
      </p:sp>
      <p:sp>
        <p:nvSpPr>
          <p:cNvPr id="60" name="Google Shape;428;p47">
            <a:extLst>
              <a:ext uri="{FF2B5EF4-FFF2-40B4-BE49-F238E27FC236}">
                <a16:creationId xmlns:a16="http://schemas.microsoft.com/office/drawing/2014/main" id="{174ED0AB-427B-42A0-A9CD-0F7C5055CC84}"/>
              </a:ext>
            </a:extLst>
          </p:cNvPr>
          <p:cNvSpPr txBox="1"/>
          <p:nvPr/>
        </p:nvSpPr>
        <p:spPr>
          <a:xfrm>
            <a:off x="6096000" y="3528349"/>
            <a:ext cx="5286309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srgbClr val="000000"/>
                </a:solidFill>
              </a:rPr>
              <a:t>Бесплатное </a:t>
            </a:r>
            <a:r>
              <a:rPr lang="ru-RU" dirty="0" err="1">
                <a:solidFill>
                  <a:srgbClr val="000000"/>
                </a:solidFill>
              </a:rPr>
              <a:t>практикоориентированное</a:t>
            </a:r>
            <a:r>
              <a:rPr lang="ru-RU" dirty="0">
                <a:solidFill>
                  <a:srgbClr val="000000"/>
                </a:solidFill>
              </a:rPr>
              <a:t> обучение длительностью 1-4 семестра</a:t>
            </a:r>
          </a:p>
          <a:p>
            <a:pPr marL="285750" marR="0" lvl="0" indent="-28575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srgbClr val="000000"/>
                </a:solidFill>
              </a:rPr>
              <a:t>Большой выбор образовательных программ в </a:t>
            </a:r>
            <a:r>
              <a:rPr lang="ru-RU" dirty="0" err="1">
                <a:solidFill>
                  <a:srgbClr val="000000"/>
                </a:solidFill>
              </a:rPr>
              <a:t>онлайне</a:t>
            </a:r>
            <a:r>
              <a:rPr lang="ru-RU" dirty="0">
                <a:solidFill>
                  <a:srgbClr val="000000"/>
                </a:solidFill>
              </a:rPr>
              <a:t> и </a:t>
            </a:r>
            <a:r>
              <a:rPr lang="ru-RU" dirty="0" err="1">
                <a:solidFill>
                  <a:srgbClr val="000000"/>
                </a:solidFill>
              </a:rPr>
              <a:t>офлайне</a:t>
            </a:r>
            <a:endParaRPr lang="ru-RU" dirty="0">
              <a:solidFill>
                <a:srgbClr val="000000"/>
              </a:solidFill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srgbClr val="000000"/>
                </a:solidFill>
              </a:rPr>
              <a:t>Преподаватели – эксперты компании VK</a:t>
            </a:r>
          </a:p>
          <a:p>
            <a:pPr marL="285750" marR="0" lvl="0" indent="-28575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srgbClr val="000000"/>
                </a:solidFill>
              </a:rPr>
              <a:t>Обучение на реальных кейсах</a:t>
            </a:r>
          </a:p>
          <a:p>
            <a:pPr marL="285750" marR="0" lvl="0" indent="-28575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solidFill>
                  <a:srgbClr val="000000"/>
                </a:solidFill>
              </a:rPr>
              <a:t>Мероприятия для сообщества студентов</a:t>
            </a:r>
          </a:p>
        </p:txBody>
      </p:sp>
      <p:sp>
        <p:nvSpPr>
          <p:cNvPr id="45" name="Google Shape;428;p47">
            <a:extLst>
              <a:ext uri="{FF2B5EF4-FFF2-40B4-BE49-F238E27FC236}">
                <a16:creationId xmlns:a16="http://schemas.microsoft.com/office/drawing/2014/main" id="{6CEE383B-C3D1-4AC2-9A9A-9890D4BABD11}"/>
              </a:ext>
            </a:extLst>
          </p:cNvPr>
          <p:cNvSpPr txBox="1"/>
          <p:nvPr/>
        </p:nvSpPr>
        <p:spPr>
          <a:xfrm>
            <a:off x="6880402" y="2826762"/>
            <a:ext cx="421708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rgbClr val="0077FF"/>
                </a:solidFill>
              </a:rPr>
              <a:t>Образовательные проекты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0682AE61-695B-4E09-90C7-CC52480501FA}"/>
              </a:ext>
            </a:extLst>
          </p:cNvPr>
          <p:cNvGrpSpPr/>
          <p:nvPr/>
        </p:nvGrpSpPr>
        <p:grpSpPr>
          <a:xfrm>
            <a:off x="6096000" y="2748968"/>
            <a:ext cx="648000" cy="648000"/>
            <a:chOff x="1386611" y="2111017"/>
            <a:chExt cx="792480" cy="792480"/>
          </a:xfrm>
        </p:grpSpPr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F2C5B5D-2C8F-40F5-90F6-F64C903B85FA}"/>
                </a:ext>
              </a:extLst>
            </p:cNvPr>
            <p:cNvSpPr/>
            <p:nvPr/>
          </p:nvSpPr>
          <p:spPr>
            <a:xfrm>
              <a:off x="1386611" y="2111017"/>
              <a:ext cx="792480" cy="792480"/>
            </a:xfrm>
            <a:prstGeom prst="ellipse">
              <a:avLst/>
            </a:prstGeom>
            <a:solidFill>
              <a:srgbClr val="007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8D9D7C64-B23B-4B32-AE69-8779981CC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3426" y="2288176"/>
              <a:ext cx="432308" cy="413512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A6AF398-F234-4E7E-864E-FD74CFB6DBFE}"/>
              </a:ext>
            </a:extLst>
          </p:cNvPr>
          <p:cNvGrpSpPr/>
          <p:nvPr/>
        </p:nvGrpSpPr>
        <p:grpSpPr>
          <a:xfrm>
            <a:off x="1566" y="-24764"/>
            <a:ext cx="5456258" cy="6882764"/>
            <a:chOff x="1566" y="-24764"/>
            <a:chExt cx="5456258" cy="6882764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D72ACFF-5FC9-4B15-A9FC-E0BE76D25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016" r="35858"/>
            <a:stretch/>
          </p:blipFill>
          <p:spPr>
            <a:xfrm>
              <a:off x="1567" y="-24764"/>
              <a:ext cx="5456257" cy="6882764"/>
            </a:xfrm>
            <a:prstGeom prst="rect">
              <a:avLst/>
            </a:prstGeom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B7FC559B-51A3-4B55-867B-C8335BF2BBA8}"/>
                </a:ext>
              </a:extLst>
            </p:cNvPr>
            <p:cNvSpPr/>
            <p:nvPr/>
          </p:nvSpPr>
          <p:spPr>
            <a:xfrm>
              <a:off x="1566" y="5659120"/>
              <a:ext cx="2264114" cy="119888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92685E22-CBEF-4123-A1E2-81285504A033}"/>
                </a:ext>
              </a:extLst>
            </p:cNvPr>
            <p:cNvSpPr/>
            <p:nvPr/>
          </p:nvSpPr>
          <p:spPr>
            <a:xfrm>
              <a:off x="4591050" y="3957801"/>
              <a:ext cx="400050" cy="187479"/>
            </a:xfrm>
            <a:prstGeom prst="rect">
              <a:avLst/>
            </a:prstGeom>
            <a:solidFill>
              <a:srgbClr val="1E1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Прямоугольник: скругленные углы 68">
            <a:extLst>
              <a:ext uri="{FF2B5EF4-FFF2-40B4-BE49-F238E27FC236}">
                <a16:creationId xmlns:a16="http://schemas.microsoft.com/office/drawing/2014/main" id="{26014745-9C19-525D-3E27-512B5353E638}"/>
              </a:ext>
            </a:extLst>
          </p:cNvPr>
          <p:cNvSpPr/>
          <p:nvPr/>
        </p:nvSpPr>
        <p:spPr>
          <a:xfrm>
            <a:off x="1" y="3703984"/>
            <a:ext cx="3034748" cy="3034748"/>
          </a:xfrm>
          <a:prstGeom prst="roundRect">
            <a:avLst>
              <a:gd name="adj" fmla="val 1363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5400000" sx="101000" sy="101000" algn="t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Google Shape;1610;p194">
            <a:extLst>
              <a:ext uri="{FF2B5EF4-FFF2-40B4-BE49-F238E27FC236}">
                <a16:creationId xmlns:a16="http://schemas.microsoft.com/office/drawing/2014/main" id="{52B762EB-FABE-9051-DC33-C1F5D1B3170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9132" t="8504" r="11082" b="10995"/>
          <a:stretch/>
        </p:blipFill>
        <p:spPr>
          <a:xfrm>
            <a:off x="271791" y="3947937"/>
            <a:ext cx="2485672" cy="2478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4918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Заголовок 71">
            <a:extLst>
              <a:ext uri="{FF2B5EF4-FFF2-40B4-BE49-F238E27FC236}">
                <a16:creationId xmlns:a16="http://schemas.microsoft.com/office/drawing/2014/main" id="{008811D1-BD91-4F12-BE7B-2B93502B6666}"/>
              </a:ext>
            </a:extLst>
          </p:cNvPr>
          <p:cNvSpPr txBox="1">
            <a:spLocks/>
          </p:cNvSpPr>
          <p:nvPr/>
        </p:nvSpPr>
        <p:spPr>
          <a:xfrm>
            <a:off x="677334" y="454259"/>
            <a:ext cx="6820746" cy="644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rtl="0">
              <a:lnSpc>
                <a:spcPct val="960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0177FE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Стажировка </a:t>
            </a:r>
            <a:r>
              <a:rPr lang="en-US" sz="3600" dirty="0">
                <a:solidFill>
                  <a:srgbClr val="0177FE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VK</a:t>
            </a:r>
          </a:p>
        </p:txBody>
      </p:sp>
      <p:sp>
        <p:nvSpPr>
          <p:cNvPr id="111" name="Google Shape;428;p47">
            <a:extLst>
              <a:ext uri="{FF2B5EF4-FFF2-40B4-BE49-F238E27FC236}">
                <a16:creationId xmlns:a16="http://schemas.microsoft.com/office/drawing/2014/main" id="{E91D044A-2B0D-43FB-8519-25D5B86D8446}"/>
              </a:ext>
            </a:extLst>
          </p:cNvPr>
          <p:cNvSpPr txBox="1"/>
          <p:nvPr/>
        </p:nvSpPr>
        <p:spPr>
          <a:xfrm>
            <a:off x="675456" y="1566577"/>
            <a:ext cx="477030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/>
              <a:t>Для тех, кто хочет решать задачи, с которыми команды VK сталкиваются каждый день</a:t>
            </a:r>
          </a:p>
        </p:txBody>
      </p:sp>
      <p:sp>
        <p:nvSpPr>
          <p:cNvPr id="37" name="Google Shape;428;p47">
            <a:extLst>
              <a:ext uri="{FF2B5EF4-FFF2-40B4-BE49-F238E27FC236}">
                <a16:creationId xmlns:a16="http://schemas.microsoft.com/office/drawing/2014/main" id="{E5AB4EF9-2F6B-44CC-B39C-FC74EE50D68D}"/>
              </a:ext>
            </a:extLst>
          </p:cNvPr>
          <p:cNvSpPr txBox="1"/>
          <p:nvPr/>
        </p:nvSpPr>
        <p:spPr>
          <a:xfrm>
            <a:off x="681992" y="2492240"/>
            <a:ext cx="5180969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Оплачиваемая стажировка длительностью </a:t>
            </a:r>
            <a:br>
              <a:rPr lang="ru-RU" sz="1600" dirty="0"/>
            </a:br>
            <a:r>
              <a:rPr lang="ru-RU" sz="1600" dirty="0"/>
              <a:t>от 2 до 6 месяцев</a:t>
            </a: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ru-RU" sz="1600" dirty="0"/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Работа над реальными задачами </a:t>
            </a:r>
            <a:br>
              <a:rPr lang="ru-RU" sz="1600" dirty="0"/>
            </a:br>
            <a:r>
              <a:rPr lang="ru-RU" sz="1600" dirty="0"/>
              <a:t>под руководством персонального наставника</a:t>
            </a: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ru-RU" sz="1600" dirty="0"/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Развитие профессиональных навыков </a:t>
            </a:r>
            <a:br>
              <a:rPr lang="ru-RU" sz="1600" dirty="0"/>
            </a:br>
            <a:r>
              <a:rPr lang="ru-RU" sz="1600" dirty="0"/>
              <a:t>в выбранном направлении</a:t>
            </a: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ru-RU" sz="1600" dirty="0"/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Возможность трудоустроиться в </a:t>
            </a:r>
            <a:r>
              <a:rPr lang="en-US" sz="1600" dirty="0"/>
              <a:t>VK</a:t>
            </a:r>
            <a:r>
              <a:rPr lang="ru-RU" sz="1600" dirty="0"/>
              <a:t> по итогам программы</a:t>
            </a: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ru-RU" sz="1600" dirty="0"/>
          </a:p>
        </p:txBody>
      </p:sp>
      <p:pic>
        <p:nvPicPr>
          <p:cNvPr id="23" name="Google Shape;1576;p191">
            <a:extLst>
              <a:ext uri="{FF2B5EF4-FFF2-40B4-BE49-F238E27FC236}">
                <a16:creationId xmlns:a16="http://schemas.microsoft.com/office/drawing/2014/main" id="{8D1542E9-827C-43D2-81BB-5CA83D5208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8408" r="4627"/>
          <a:stretch/>
        </p:blipFill>
        <p:spPr>
          <a:xfrm>
            <a:off x="6329039" y="0"/>
            <a:ext cx="5862962" cy="6861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A3AE35DF-20A9-4A9F-857A-BCF5C5DA5032}"/>
              </a:ext>
            </a:extLst>
          </p:cNvPr>
          <p:cNvGrpSpPr/>
          <p:nvPr/>
        </p:nvGrpSpPr>
        <p:grpSpPr>
          <a:xfrm>
            <a:off x="6089939" y="2015"/>
            <a:ext cx="3251530" cy="6859873"/>
            <a:chOff x="14335846" y="-2797570"/>
            <a:chExt cx="1895523" cy="3943120"/>
          </a:xfrm>
          <a:solidFill>
            <a:schemeClr val="bg1">
              <a:alpha val="44000"/>
            </a:schemeClr>
          </a:solidFill>
        </p:grpSpPr>
        <p:sp>
          <p:nvSpPr>
            <p:cNvPr id="25" name="Полилиния 7">
              <a:extLst>
                <a:ext uri="{FF2B5EF4-FFF2-40B4-BE49-F238E27FC236}">
                  <a16:creationId xmlns:a16="http://schemas.microsoft.com/office/drawing/2014/main" id="{F6E02E2D-3BAE-4B4D-9350-99F1F3CFE53D}"/>
                </a:ext>
              </a:extLst>
            </p:cNvPr>
            <p:cNvSpPr/>
            <p:nvPr/>
          </p:nvSpPr>
          <p:spPr>
            <a:xfrm>
              <a:off x="14335846" y="-2797533"/>
              <a:ext cx="856883" cy="985643"/>
            </a:xfrm>
            <a:custGeom>
              <a:avLst/>
              <a:gdLst>
                <a:gd name="connsiteX0" fmla="*/ 590270 w 856883"/>
                <a:gd name="connsiteY0" fmla="*/ 0 h 985643"/>
                <a:gd name="connsiteX1" fmla="*/ 0 w 856883"/>
                <a:gd name="connsiteY1" fmla="*/ 985644 h 985643"/>
                <a:gd name="connsiteX2" fmla="*/ 383749 w 856883"/>
                <a:gd name="connsiteY2" fmla="*/ 985644 h 985643"/>
                <a:gd name="connsiteX3" fmla="*/ 856884 w 856883"/>
                <a:gd name="connsiteY3" fmla="*/ 0 h 985643"/>
                <a:gd name="connsiteX4" fmla="*/ 590270 w 856883"/>
                <a:gd name="connsiteY4" fmla="*/ 0 h 98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8">
              <a:extLst>
                <a:ext uri="{FF2B5EF4-FFF2-40B4-BE49-F238E27FC236}">
                  <a16:creationId xmlns:a16="http://schemas.microsoft.com/office/drawing/2014/main" id="{E2993171-CA2D-41B8-A8C8-2D0D11AE74B4}"/>
                </a:ext>
              </a:extLst>
            </p:cNvPr>
            <p:cNvSpPr/>
            <p:nvPr/>
          </p:nvSpPr>
          <p:spPr>
            <a:xfrm>
              <a:off x="15374486" y="-2797570"/>
              <a:ext cx="856883" cy="985642"/>
            </a:xfrm>
            <a:custGeom>
              <a:avLst/>
              <a:gdLst>
                <a:gd name="connsiteX0" fmla="*/ 590270 w 856883"/>
                <a:gd name="connsiteY0" fmla="*/ 0 h 985642"/>
                <a:gd name="connsiteX1" fmla="*/ 0 w 856883"/>
                <a:gd name="connsiteY1" fmla="*/ 985643 h 985642"/>
                <a:gd name="connsiteX2" fmla="*/ 383749 w 856883"/>
                <a:gd name="connsiteY2" fmla="*/ 985643 h 985642"/>
                <a:gd name="connsiteX3" fmla="*/ 856884 w 856883"/>
                <a:gd name="connsiteY3" fmla="*/ 0 h 985642"/>
                <a:gd name="connsiteX4" fmla="*/ 590270 w 856883"/>
                <a:gd name="connsiteY4" fmla="*/ 0 h 9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2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9">
              <a:extLst>
                <a:ext uri="{FF2B5EF4-FFF2-40B4-BE49-F238E27FC236}">
                  <a16:creationId xmlns:a16="http://schemas.microsoft.com/office/drawing/2014/main" id="{2AD5420D-8A63-4554-B332-5397041D3412}"/>
                </a:ext>
              </a:extLst>
            </p:cNvPr>
            <p:cNvSpPr/>
            <p:nvPr/>
          </p:nvSpPr>
          <p:spPr>
            <a:xfrm>
              <a:off x="14335846" y="-1811708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10">
              <a:extLst>
                <a:ext uri="{FF2B5EF4-FFF2-40B4-BE49-F238E27FC236}">
                  <a16:creationId xmlns:a16="http://schemas.microsoft.com/office/drawing/2014/main" id="{4380AF5B-7775-4B9E-955A-F1645C6CA0A2}"/>
                </a:ext>
              </a:extLst>
            </p:cNvPr>
            <p:cNvSpPr/>
            <p:nvPr/>
          </p:nvSpPr>
          <p:spPr>
            <a:xfrm>
              <a:off x="14335846" y="-826063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11">
              <a:extLst>
                <a:ext uri="{FF2B5EF4-FFF2-40B4-BE49-F238E27FC236}">
                  <a16:creationId xmlns:a16="http://schemas.microsoft.com/office/drawing/2014/main" id="{43DA7D96-D5FA-41FC-A3FF-E9F07C1E6A09}"/>
                </a:ext>
              </a:extLst>
            </p:cNvPr>
            <p:cNvSpPr/>
            <p:nvPr/>
          </p:nvSpPr>
          <p:spPr>
            <a:xfrm>
              <a:off x="15374486" y="-1811746"/>
              <a:ext cx="856883" cy="985645"/>
            </a:xfrm>
            <a:custGeom>
              <a:avLst/>
              <a:gdLst>
                <a:gd name="connsiteX0" fmla="*/ 590270 w 856883"/>
                <a:gd name="connsiteY0" fmla="*/ 0 h 985645"/>
                <a:gd name="connsiteX1" fmla="*/ 0 w 856883"/>
                <a:gd name="connsiteY1" fmla="*/ 985645 h 985645"/>
                <a:gd name="connsiteX2" fmla="*/ 383749 w 856883"/>
                <a:gd name="connsiteY2" fmla="*/ 985645 h 985645"/>
                <a:gd name="connsiteX3" fmla="*/ 856884 w 856883"/>
                <a:gd name="connsiteY3" fmla="*/ 0 h 985645"/>
                <a:gd name="connsiteX4" fmla="*/ 590270 w 856883"/>
                <a:gd name="connsiteY4" fmla="*/ 0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32" name="Полилиния 12">
              <a:extLst>
                <a:ext uri="{FF2B5EF4-FFF2-40B4-BE49-F238E27FC236}">
                  <a16:creationId xmlns:a16="http://schemas.microsoft.com/office/drawing/2014/main" id="{6F586E1E-D4E2-4D51-A379-CEEF3F37F03B}"/>
                </a:ext>
              </a:extLst>
            </p:cNvPr>
            <p:cNvSpPr/>
            <p:nvPr/>
          </p:nvSpPr>
          <p:spPr>
            <a:xfrm>
              <a:off x="15374486" y="-826101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13">
              <a:extLst>
                <a:ext uri="{FF2B5EF4-FFF2-40B4-BE49-F238E27FC236}">
                  <a16:creationId xmlns:a16="http://schemas.microsoft.com/office/drawing/2014/main" id="{B9DC5891-3E4D-43CB-A578-980671E67BF3}"/>
                </a:ext>
              </a:extLst>
            </p:cNvPr>
            <p:cNvSpPr/>
            <p:nvPr/>
          </p:nvSpPr>
          <p:spPr>
            <a:xfrm>
              <a:off x="14335846" y="159905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14">
              <a:extLst>
                <a:ext uri="{FF2B5EF4-FFF2-40B4-BE49-F238E27FC236}">
                  <a16:creationId xmlns:a16="http://schemas.microsoft.com/office/drawing/2014/main" id="{19F96C75-1237-45C3-A8DE-71E78E932F8E}"/>
                </a:ext>
              </a:extLst>
            </p:cNvPr>
            <p:cNvSpPr/>
            <p:nvPr/>
          </p:nvSpPr>
          <p:spPr>
            <a:xfrm>
              <a:off x="15374486" y="159867"/>
              <a:ext cx="856883" cy="985645"/>
            </a:xfrm>
            <a:custGeom>
              <a:avLst/>
              <a:gdLst>
                <a:gd name="connsiteX0" fmla="*/ 590270 w 856883"/>
                <a:gd name="connsiteY0" fmla="*/ 985645 h 985645"/>
                <a:gd name="connsiteX1" fmla="*/ 0 w 856883"/>
                <a:gd name="connsiteY1" fmla="*/ 0 h 985645"/>
                <a:gd name="connsiteX2" fmla="*/ 383749 w 856883"/>
                <a:gd name="connsiteY2" fmla="*/ 0 h 985645"/>
                <a:gd name="connsiteX3" fmla="*/ 856884 w 856883"/>
                <a:gd name="connsiteY3" fmla="*/ 985645 h 985645"/>
                <a:gd name="connsiteX4" fmla="*/ 590270 w 856883"/>
                <a:gd name="connsiteY4" fmla="*/ 985645 h 98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883" h="985645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grpFill/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0908856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9DC542-E6F8-452F-ACD7-9DE1210F3475}"/>
              </a:ext>
            </a:extLst>
          </p:cNvPr>
          <p:cNvSpPr/>
          <p:nvPr/>
        </p:nvSpPr>
        <p:spPr>
          <a:xfrm>
            <a:off x="0" y="2111618"/>
            <a:ext cx="12192000" cy="2191549"/>
          </a:xfrm>
          <a:prstGeom prst="rect">
            <a:avLst/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E50F4EB9-34A0-4E37-99DD-156CD397B4ED}"/>
              </a:ext>
            </a:extLst>
          </p:cNvPr>
          <p:cNvSpPr/>
          <p:nvPr/>
        </p:nvSpPr>
        <p:spPr>
          <a:xfrm>
            <a:off x="1371815" y="1518411"/>
            <a:ext cx="3305385" cy="3305385"/>
          </a:xfrm>
          <a:prstGeom prst="roundRect">
            <a:avLst>
              <a:gd name="adj" fmla="val 1363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5400000" sx="101000" sy="101000" algn="t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Google Shape;428;p47">
            <a:extLst>
              <a:ext uri="{FF2B5EF4-FFF2-40B4-BE49-F238E27FC236}">
                <a16:creationId xmlns:a16="http://schemas.microsoft.com/office/drawing/2014/main" id="{E1352E49-7AC0-4E97-ACA7-A0AE7BA8D67F}"/>
              </a:ext>
            </a:extLst>
          </p:cNvPr>
          <p:cNvSpPr txBox="1"/>
          <p:nvPr/>
        </p:nvSpPr>
        <p:spPr>
          <a:xfrm>
            <a:off x="897202" y="4960562"/>
            <a:ext cx="425461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>
                <a:solidFill>
                  <a:srgbClr val="000000"/>
                </a:solidFill>
              </a:rPr>
              <a:t>Портал </a:t>
            </a:r>
            <a:r>
              <a:rPr lang="en-US" sz="3200" dirty="0">
                <a:solidFill>
                  <a:srgbClr val="000000"/>
                </a:solidFill>
              </a:rPr>
              <a:t>VK Education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400" dirty="0">
                <a:solidFill>
                  <a:srgbClr val="000000"/>
                </a:solidFill>
              </a:rPr>
            </a:br>
            <a:r>
              <a:rPr lang="ru-RU" dirty="0">
                <a:solidFill>
                  <a:srgbClr val="000000"/>
                </a:solidFill>
              </a:rPr>
              <a:t>Посмотреть доступные курсы, зарегистрироваться и подать заявку 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rgbClr val="000000"/>
              </a:solidFill>
            </a:endParaRPr>
          </a:p>
        </p:txBody>
      </p:sp>
      <p:sp>
        <p:nvSpPr>
          <p:cNvPr id="7" name="Заголовок 71">
            <a:extLst>
              <a:ext uri="{FF2B5EF4-FFF2-40B4-BE49-F238E27FC236}">
                <a16:creationId xmlns:a16="http://schemas.microsoft.com/office/drawing/2014/main" id="{B0D5C0E2-E33F-468D-BEE5-7EA4873DEE1F}"/>
              </a:ext>
            </a:extLst>
          </p:cNvPr>
          <p:cNvSpPr txBox="1">
            <a:spLocks/>
          </p:cNvSpPr>
          <p:nvPr/>
        </p:nvSpPr>
        <p:spPr>
          <a:xfrm>
            <a:off x="677334" y="454259"/>
            <a:ext cx="10943648" cy="644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rtl="0">
              <a:lnSpc>
                <a:spcPct val="960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0177FE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Подписывайтесь на нас и следите за новостями </a:t>
            </a:r>
          </a:p>
        </p:txBody>
      </p:sp>
      <p:pic>
        <p:nvPicPr>
          <p:cNvPr id="10" name="Google Shape;1610;p194">
            <a:extLst>
              <a:ext uri="{FF2B5EF4-FFF2-40B4-BE49-F238E27FC236}">
                <a16:creationId xmlns:a16="http://schemas.microsoft.com/office/drawing/2014/main" id="{96716544-7DA8-4680-A6CB-1CEC9EACB3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132" t="8504" r="11082" b="10995"/>
          <a:stretch/>
        </p:blipFill>
        <p:spPr>
          <a:xfrm>
            <a:off x="1643606" y="1790087"/>
            <a:ext cx="2707343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6DCC189-45FA-40B9-A691-71BFAD1D7C70}"/>
              </a:ext>
            </a:extLst>
          </p:cNvPr>
          <p:cNvSpPr/>
          <p:nvPr/>
        </p:nvSpPr>
        <p:spPr>
          <a:xfrm>
            <a:off x="6859294" y="1518411"/>
            <a:ext cx="3305385" cy="3305385"/>
          </a:xfrm>
          <a:prstGeom prst="roundRect">
            <a:avLst>
              <a:gd name="adj" fmla="val 1363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5400000" sx="101000" sy="101000" algn="t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428;p47">
            <a:extLst>
              <a:ext uri="{FF2B5EF4-FFF2-40B4-BE49-F238E27FC236}">
                <a16:creationId xmlns:a16="http://schemas.microsoft.com/office/drawing/2014/main" id="{2C40245D-9A24-459B-921A-E7F0D16A6C09}"/>
              </a:ext>
            </a:extLst>
          </p:cNvPr>
          <p:cNvSpPr txBox="1"/>
          <p:nvPr/>
        </p:nvSpPr>
        <p:spPr>
          <a:xfrm>
            <a:off x="6164762" y="4960562"/>
            <a:ext cx="526756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>
                <a:solidFill>
                  <a:srgbClr val="000000"/>
                </a:solidFill>
              </a:rPr>
              <a:t>Сообщество </a:t>
            </a:r>
            <a:r>
              <a:rPr lang="en-US" sz="3200" dirty="0">
                <a:solidFill>
                  <a:srgbClr val="000000"/>
                </a:solidFill>
              </a:rPr>
              <a:t>VK Education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400" dirty="0">
                <a:solidFill>
                  <a:srgbClr val="000000"/>
                </a:solidFill>
              </a:rPr>
            </a:br>
            <a:r>
              <a:rPr lang="ru-RU" dirty="0">
                <a:solidFill>
                  <a:srgbClr val="000000"/>
                </a:solidFill>
              </a:rPr>
              <a:t>Следить за новыми запусками и узнавать, как строить карьеру в IT вместе с VK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rgbClr val="000000"/>
              </a:solidFill>
            </a:endParaRPr>
          </a:p>
        </p:txBody>
      </p:sp>
      <p:pic>
        <p:nvPicPr>
          <p:cNvPr id="13" name="Google Shape;1613;p194">
            <a:extLst>
              <a:ext uri="{FF2B5EF4-FFF2-40B4-BE49-F238E27FC236}">
                <a16:creationId xmlns:a16="http://schemas.microsoft.com/office/drawing/2014/main" id="{093AC38F-0C2E-4458-9377-7FB39D04DA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803" t="8029" r="9886" b="10347"/>
          <a:stretch/>
        </p:blipFill>
        <p:spPr>
          <a:xfrm>
            <a:off x="7122683" y="1766937"/>
            <a:ext cx="2777924" cy="2754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15141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428;p47">
            <a:extLst>
              <a:ext uri="{FF2B5EF4-FFF2-40B4-BE49-F238E27FC236}">
                <a16:creationId xmlns:a16="http://schemas.microsoft.com/office/drawing/2014/main" id="{32ABAB6E-C6DC-43F2-96A3-823445128845}"/>
              </a:ext>
            </a:extLst>
          </p:cNvPr>
          <p:cNvSpPr txBox="1"/>
          <p:nvPr/>
        </p:nvSpPr>
        <p:spPr>
          <a:xfrm>
            <a:off x="700691" y="4374508"/>
            <a:ext cx="4552462" cy="151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5400" dirty="0">
                <a:solidFill>
                  <a:schemeClr val="bg1"/>
                </a:solidFill>
                <a:latin typeface="VK Sans Display Medium"/>
                <a:sym typeface="Arial"/>
              </a:rPr>
              <a:t>Спасибо</a:t>
            </a:r>
            <a:br>
              <a:rPr lang="ru-RU" sz="5400" dirty="0">
                <a:solidFill>
                  <a:schemeClr val="bg1"/>
                </a:solidFill>
                <a:latin typeface="VK Sans Display Medium"/>
                <a:sym typeface="Arial"/>
              </a:rPr>
            </a:br>
            <a:r>
              <a:rPr lang="ru-RU" sz="5400" dirty="0">
                <a:solidFill>
                  <a:schemeClr val="bg1"/>
                </a:solidFill>
                <a:latin typeface="VK Sans Display Medium"/>
                <a:sym typeface="Arial"/>
              </a:rPr>
              <a:t>за внимание! </a:t>
            </a:r>
          </a:p>
        </p:txBody>
      </p:sp>
    </p:spTree>
    <p:extLst>
      <p:ext uri="{BB962C8B-B14F-4D97-AF65-F5344CB8AC3E}">
        <p14:creationId xmlns:p14="http://schemas.microsoft.com/office/powerpoint/2010/main" val="390450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Заголовок 1"/>
          <p:cNvSpPr txBox="1">
            <a:spLocks noGrp="1"/>
          </p:cNvSpPr>
          <p:nvPr>
            <p:ph type="title"/>
          </p:nvPr>
        </p:nvSpPr>
        <p:spPr>
          <a:xfrm>
            <a:off x="603171" y="1119966"/>
            <a:ext cx="4621374" cy="1828194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Приложение</a:t>
            </a:r>
          </a:p>
        </p:txBody>
      </p:sp>
      <p:grpSp>
        <p:nvGrpSpPr>
          <p:cNvPr id="767" name="Группа 2"/>
          <p:cNvGrpSpPr/>
          <p:nvPr/>
        </p:nvGrpSpPr>
        <p:grpSpPr>
          <a:xfrm>
            <a:off x="658812" y="6058472"/>
            <a:ext cx="1716088" cy="142303"/>
            <a:chOff x="0" y="0"/>
            <a:chExt cx="1716086" cy="142301"/>
          </a:xfrm>
        </p:grpSpPr>
        <p:sp>
          <p:nvSpPr>
            <p:cNvPr id="762" name="Овал 3"/>
            <p:cNvSpPr/>
            <p:nvPr/>
          </p:nvSpPr>
          <p:spPr>
            <a:xfrm>
              <a:off x="-1" y="0"/>
              <a:ext cx="142303" cy="14230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3921"/>
                    </a:schemeClr>
                  </a:solidFill>
                </a:defRPr>
              </a:pPr>
              <a:endParaRPr/>
            </a:p>
          </p:txBody>
        </p:sp>
        <p:sp>
          <p:nvSpPr>
            <p:cNvPr id="763" name="Овал 4"/>
            <p:cNvSpPr/>
            <p:nvPr/>
          </p:nvSpPr>
          <p:spPr>
            <a:xfrm>
              <a:off x="393446" y="0"/>
              <a:ext cx="142303" cy="142302"/>
            </a:xfrm>
            <a:prstGeom prst="ellipse">
              <a:avLst/>
            </a:prstGeom>
            <a:solidFill>
              <a:schemeClr val="accent6">
                <a:lumOff val="392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3921"/>
                    </a:schemeClr>
                  </a:solidFill>
                </a:defRPr>
              </a:pPr>
              <a:endParaRPr/>
            </a:p>
          </p:txBody>
        </p:sp>
        <p:sp>
          <p:nvSpPr>
            <p:cNvPr id="764" name="Овал 5"/>
            <p:cNvSpPr/>
            <p:nvPr/>
          </p:nvSpPr>
          <p:spPr>
            <a:xfrm>
              <a:off x="786892" y="0"/>
              <a:ext cx="142303" cy="142302"/>
            </a:xfrm>
            <a:prstGeom prst="ellipse">
              <a:avLst/>
            </a:prstGeom>
            <a:solidFill>
              <a:schemeClr val="accent6">
                <a:lumOff val="392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3921"/>
                    </a:schemeClr>
                  </a:solidFill>
                </a:defRPr>
              </a:pPr>
              <a:endParaRPr/>
            </a:p>
          </p:txBody>
        </p:sp>
        <p:sp>
          <p:nvSpPr>
            <p:cNvPr id="765" name="Овал 6"/>
            <p:cNvSpPr/>
            <p:nvPr/>
          </p:nvSpPr>
          <p:spPr>
            <a:xfrm>
              <a:off x="1180338" y="0"/>
              <a:ext cx="142303" cy="142302"/>
            </a:xfrm>
            <a:prstGeom prst="ellipse">
              <a:avLst/>
            </a:prstGeom>
            <a:solidFill>
              <a:schemeClr val="accent6">
                <a:lumOff val="392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3921"/>
                    </a:schemeClr>
                  </a:solidFill>
                </a:defRPr>
              </a:pPr>
              <a:endParaRPr/>
            </a:p>
          </p:txBody>
        </p:sp>
        <p:sp>
          <p:nvSpPr>
            <p:cNvPr id="766" name="Овал 7"/>
            <p:cNvSpPr/>
            <p:nvPr/>
          </p:nvSpPr>
          <p:spPr>
            <a:xfrm>
              <a:off x="1573784" y="0"/>
              <a:ext cx="142303" cy="142302"/>
            </a:xfrm>
            <a:prstGeom prst="ellipse">
              <a:avLst/>
            </a:prstGeom>
            <a:solidFill>
              <a:schemeClr val="accent6">
                <a:lumOff val="392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3921"/>
                    </a:schemeClr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Снимок экрана 2023-12-10 в 18.18.17.png" descr="Снимок экрана 2023-12-10 в 18.18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09" y="1306357"/>
            <a:ext cx="8321782" cy="4999204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Формат JSON"/>
          <p:cNvSpPr txBox="1">
            <a:spLocks noGrp="1"/>
          </p:cNvSpPr>
          <p:nvPr>
            <p:ph type="title"/>
          </p:nvPr>
        </p:nvSpPr>
        <p:spPr>
          <a:xfrm>
            <a:off x="668072" y="552439"/>
            <a:ext cx="10855855" cy="64424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algn="l"/>
            <a:r>
              <a:rPr dirty="0" err="1"/>
              <a:t>Формат</a:t>
            </a:r>
            <a:r>
              <a:rPr dirty="0"/>
              <a:t> JSON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Библиотеки"/>
          <p:cNvSpPr txBox="1">
            <a:spLocks noGrp="1"/>
          </p:cNvSpPr>
          <p:nvPr>
            <p:ph type="title"/>
          </p:nvPr>
        </p:nvSpPr>
        <p:spPr>
          <a:xfrm>
            <a:off x="668071" y="611580"/>
            <a:ext cx="10855855" cy="64424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algn="l"/>
            <a:r>
              <a:rPr dirty="0" err="1"/>
              <a:t>Библиотеки</a:t>
            </a:r>
            <a:endParaRPr dirty="0"/>
          </a:p>
        </p:txBody>
      </p:sp>
      <p:pic>
        <p:nvPicPr>
          <p:cNvPr id="773" name="python-stack.png" descr="python-st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93" y="1173218"/>
            <a:ext cx="9993013" cy="5073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Архитектура веб приложения"/>
          <p:cNvSpPr txBox="1">
            <a:spLocks noGrp="1"/>
          </p:cNvSpPr>
          <p:nvPr>
            <p:ph type="title"/>
          </p:nvPr>
        </p:nvSpPr>
        <p:spPr>
          <a:xfrm>
            <a:off x="668072" y="540328"/>
            <a:ext cx="10855855" cy="64424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algn="l"/>
            <a:r>
              <a:rPr dirty="0" err="1"/>
              <a:t>Архитектура</a:t>
            </a:r>
            <a:r>
              <a:rPr dirty="0"/>
              <a:t> </a:t>
            </a:r>
            <a:r>
              <a:rPr dirty="0" err="1"/>
              <a:t>веб</a:t>
            </a:r>
            <a:r>
              <a:rPr lang="ru-RU" dirty="0"/>
              <a:t>-</a:t>
            </a:r>
            <a:r>
              <a:rPr dirty="0" err="1"/>
              <a:t>приложения</a:t>
            </a:r>
            <a:endParaRPr dirty="0"/>
          </a:p>
        </p:txBody>
      </p:sp>
      <p:pic>
        <p:nvPicPr>
          <p:cNvPr id="776" name="04_09.gif" descr="04_0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05" y="1294920"/>
            <a:ext cx="6809990" cy="5022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cisco-sg112-24-01.jpg" descr="cisco-sg112-24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64" y="1551040"/>
            <a:ext cx="9149471" cy="46818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Архитектура веб приложения">
            <a:extLst>
              <a:ext uri="{FF2B5EF4-FFF2-40B4-BE49-F238E27FC236}">
                <a16:creationId xmlns:a16="http://schemas.microsoft.com/office/drawing/2014/main" id="{4ECEAC9E-C7A6-DB6C-66D4-8BED69A664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071" y="613281"/>
            <a:ext cx="10855855" cy="64424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algn="l"/>
            <a:r>
              <a:rPr lang="ru-RU" dirty="0"/>
              <a:t>Что такое порт?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43_do-1.png.jpeg" descr="43_do-1.pn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92" y="1563687"/>
            <a:ext cx="5667014" cy="48736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Архитектура веб приложения">
            <a:extLst>
              <a:ext uri="{FF2B5EF4-FFF2-40B4-BE49-F238E27FC236}">
                <a16:creationId xmlns:a16="http://schemas.microsoft.com/office/drawing/2014/main" id="{81DA2228-295B-5A0B-D83F-941719ADE6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072" y="670063"/>
            <a:ext cx="10855855" cy="64424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algn="l"/>
            <a:r>
              <a:rPr lang="ru-RU" dirty="0"/>
              <a:t>Что такое </a:t>
            </a:r>
            <a:r>
              <a:rPr lang="en" dirty="0"/>
              <a:t>Docker</a:t>
            </a:r>
            <a:r>
              <a:rPr lang="ru-RU" dirty="0"/>
              <a:t>?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vidy-morskih-konteynerov.jpg" descr="vidy-morskih-konteynero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99" y="1703159"/>
            <a:ext cx="8186202" cy="45803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Архитектура веб приложения">
            <a:extLst>
              <a:ext uri="{FF2B5EF4-FFF2-40B4-BE49-F238E27FC236}">
                <a16:creationId xmlns:a16="http://schemas.microsoft.com/office/drawing/2014/main" id="{01DF1E30-AB22-DF9B-A620-D145B621A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072" y="574466"/>
            <a:ext cx="10855855" cy="64424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algn="l"/>
            <a:r>
              <a:rPr lang="ru-RU" dirty="0"/>
              <a:t>Идея </a:t>
            </a:r>
            <a:r>
              <a:rPr lang="ru-RU" dirty="0" err="1"/>
              <a:t>контерейнизации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VK New Color">
  <a:themeElements>
    <a:clrScheme name="VK New 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8024C0"/>
      </a:accent2>
      <a:accent3>
        <a:srgbClr val="FF3885"/>
      </a:accent3>
      <a:accent4>
        <a:srgbClr val="7DECF8"/>
      </a:accent4>
      <a:accent5>
        <a:srgbClr val="919191"/>
      </a:accent5>
      <a:accent6>
        <a:srgbClr val="F5F5F5"/>
      </a:accent6>
      <a:hlink>
        <a:srgbClr val="0000FF"/>
      </a:hlink>
      <a:folHlink>
        <a:srgbClr val="FF00FF"/>
      </a:folHlink>
    </a:clrScheme>
    <a:fontScheme name="VK New Colo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VK New 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Off val="392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F Pro Text Light"/>
            <a:ea typeface="SF Pro Text Light"/>
            <a:cs typeface="SF Pro Text Light"/>
            <a:sym typeface="SF Pro Text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F Pro Text Light"/>
            <a:ea typeface="SF Pro Text Light"/>
            <a:cs typeface="SF Pro Text Light"/>
            <a:sym typeface="SF Pro Text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K New Color">
  <a:themeElements>
    <a:clrScheme name="VK New 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FF"/>
      </a:accent1>
      <a:accent2>
        <a:srgbClr val="8024C0"/>
      </a:accent2>
      <a:accent3>
        <a:srgbClr val="FF3885"/>
      </a:accent3>
      <a:accent4>
        <a:srgbClr val="7DECF8"/>
      </a:accent4>
      <a:accent5>
        <a:srgbClr val="919191"/>
      </a:accent5>
      <a:accent6>
        <a:srgbClr val="F5F5F5"/>
      </a:accent6>
      <a:hlink>
        <a:srgbClr val="0000FF"/>
      </a:hlink>
      <a:folHlink>
        <a:srgbClr val="FF00FF"/>
      </a:folHlink>
    </a:clrScheme>
    <a:fontScheme name="VK New Colo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VK New 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Off val="392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F Pro Text Light"/>
            <a:ea typeface="SF Pro Text Light"/>
            <a:cs typeface="SF Pro Text Light"/>
            <a:sym typeface="SF Pro Text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F Pro Text Light"/>
            <a:ea typeface="SF Pro Text Light"/>
            <a:cs typeface="SF Pro Text Light"/>
            <a:sym typeface="SF Pro Text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567</Words>
  <Application>Microsoft Macintosh PowerPoint</Application>
  <PresentationFormat>Широкоэкранный</PresentationFormat>
  <Paragraphs>77</Paragraphs>
  <Slides>23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Calibri</vt:lpstr>
      <vt:lpstr>Helvetica</vt:lpstr>
      <vt:lpstr>SF Pro Text Light</vt:lpstr>
      <vt:lpstr>VK Sans Display DemiBold</vt:lpstr>
      <vt:lpstr>VK Sans Display Medium</vt:lpstr>
      <vt:lpstr>VK New Color</vt:lpstr>
      <vt:lpstr>Промышленное программирование на практике</vt:lpstr>
      <vt:lpstr>О чем вы узнаете на лекции</vt:lpstr>
      <vt:lpstr>Приложение</vt:lpstr>
      <vt:lpstr>Формат JSON</vt:lpstr>
      <vt:lpstr>Библиотеки</vt:lpstr>
      <vt:lpstr>Архитектура веб-приложения</vt:lpstr>
      <vt:lpstr>Что такое порт?</vt:lpstr>
      <vt:lpstr>Что такое Docker?</vt:lpstr>
      <vt:lpstr>Идея контерейнизации</vt:lpstr>
      <vt:lpstr>Пример Dockerfile</vt:lpstr>
      <vt:lpstr>Что такое сервер?</vt:lpstr>
      <vt:lpstr>DNS</vt:lpstr>
      <vt:lpstr>Резюме 1 части.  Вопросы для самопроверки</vt:lpstr>
      <vt:lpstr>Теория операционных систем</vt:lpstr>
      <vt:lpstr>Что такое операционная система</vt:lpstr>
      <vt:lpstr>Пример обращения к системным вызовам</vt:lpstr>
      <vt:lpstr>Презентация PowerPoint</vt:lpstr>
      <vt:lpstr>Образовательные и карьерные возможности  от VK Education</vt:lpstr>
      <vt:lpstr>VK Education — открываем прозрачный путь в IT</vt:lpstr>
      <vt:lpstr>Погружайся в мир IT и digital параллельно с учебой в вузе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Промышленное программирование на практике</dc:title>
  <cp:lastModifiedBy>Microsoft Office User</cp:lastModifiedBy>
  <cp:revision>11</cp:revision>
  <dcterms:modified xsi:type="dcterms:W3CDTF">2023-12-13T12:51:48Z</dcterms:modified>
</cp:coreProperties>
</file>